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19"/>
  </p:notesMasterIdLst>
  <p:handoutMasterIdLst>
    <p:handoutMasterId r:id="rId20"/>
  </p:handoutMasterIdLst>
  <p:sldIdLst>
    <p:sldId id="341" r:id="rId6"/>
    <p:sldId id="1166" r:id="rId7"/>
    <p:sldId id="1171" r:id="rId8"/>
    <p:sldId id="1174" r:id="rId9"/>
    <p:sldId id="1177" r:id="rId10"/>
    <p:sldId id="1176" r:id="rId11"/>
    <p:sldId id="1186" r:id="rId12"/>
    <p:sldId id="1184" r:id="rId13"/>
    <p:sldId id="1178" r:id="rId14"/>
    <p:sldId id="1179" r:id="rId15"/>
    <p:sldId id="1188" r:id="rId16"/>
    <p:sldId id="1146" r:id="rId17"/>
    <p:sldId id="1187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31CA823-2837-5B5B-AA27-E35EA9FDACC4}" name="Ericsson" initials="MT" userId="Ericsson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1228A6-EE30-45FB-AE12-E021ACABA520}" v="45" dt="2026-01-30T10:10:27.2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9" d="100"/>
          <a:sy n="149" d="100"/>
        </p:scale>
        <p:origin x="64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nus Tränk" userId="73c60b22-ca24-47b0-bd75-dbf2f6fa7bc6" providerId="ADAL" clId="{39E190CF-16C4-407C-A457-B821D053C680}"/>
    <pc:docChg chg="modSld">
      <pc:chgData name="Magnus Tränk" userId="73c60b22-ca24-47b0-bd75-dbf2f6fa7bc6" providerId="ADAL" clId="{39E190CF-16C4-407C-A457-B821D053C680}" dt="2026-01-22T08:29:48.759" v="6" actId="20577"/>
      <pc:docMkLst>
        <pc:docMk/>
      </pc:docMkLst>
      <pc:sldChg chg="modSp mod">
        <pc:chgData name="Magnus Tränk" userId="73c60b22-ca24-47b0-bd75-dbf2f6fa7bc6" providerId="ADAL" clId="{39E190CF-16C4-407C-A457-B821D053C680}" dt="2026-01-22T08:28:24.133" v="5" actId="20577"/>
        <pc:sldMkLst>
          <pc:docMk/>
          <pc:sldMk cId="0" sldId="341"/>
        </pc:sldMkLst>
        <pc:spChg chg="mod">
          <ac:chgData name="Magnus Tränk" userId="73c60b22-ca24-47b0-bd75-dbf2f6fa7bc6" providerId="ADAL" clId="{39E190CF-16C4-407C-A457-B821D053C680}" dt="2026-01-22T08:28:24.133" v="5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">
        <pc:chgData name="Magnus Tränk" userId="73c60b22-ca24-47b0-bd75-dbf2f6fa7bc6" providerId="ADAL" clId="{39E190CF-16C4-407C-A457-B821D053C680}" dt="2026-01-22T08:29:48.759" v="6" actId="20577"/>
        <pc:sldMkLst>
          <pc:docMk/>
          <pc:sldMk cId="4282077600" sldId="1174"/>
        </pc:sldMkLst>
        <pc:spChg chg="mod">
          <ac:chgData name="Magnus Tränk" userId="73c60b22-ca24-47b0-bd75-dbf2f6fa7bc6" providerId="ADAL" clId="{39E190CF-16C4-407C-A457-B821D053C680}" dt="2026-01-22T08:29:48.759" v="6" actId="20577"/>
          <ac:spMkLst>
            <pc:docMk/>
            <pc:sldMk cId="4282077600" sldId="1174"/>
            <ac:spMk id="2" creationId="{C9E6D530-39CF-D0DF-ACAD-24159532BD20}"/>
          </ac:spMkLst>
        </pc:spChg>
      </pc:sldChg>
    </pc:docChg>
  </pc:docChgLst>
  <pc:docChgLst>
    <pc:chgData name="Rana Alhalaseh" userId="77599387-2e60-4e13-a056-5c29cbf8c9b4" providerId="ADAL" clId="{356FE1CC-AD4F-4C4F-8E40-04D70DCD5DA1}"/>
    <pc:docChg chg="undo custSel addSld delSld modSld sldOrd modMainMaster">
      <pc:chgData name="Rana Alhalaseh" userId="77599387-2e60-4e13-a056-5c29cbf8c9b4" providerId="ADAL" clId="{356FE1CC-AD4F-4C4F-8E40-04D70DCD5DA1}" dt="2026-01-30T12:00:41.021" v="19524" actId="6549"/>
      <pc:docMkLst>
        <pc:docMk/>
      </pc:docMkLst>
      <pc:sldChg chg="modSp mod">
        <pc:chgData name="Rana Alhalaseh" userId="77599387-2e60-4e13-a056-5c29cbf8c9b4" providerId="ADAL" clId="{356FE1CC-AD4F-4C4F-8E40-04D70DCD5DA1}" dt="2026-01-20T13:17:40.726" v="168" actId="20577"/>
        <pc:sldMkLst>
          <pc:docMk/>
          <pc:sldMk cId="0" sldId="341"/>
        </pc:sldMkLst>
        <pc:spChg chg="mod">
          <ac:chgData name="Rana Alhalaseh" userId="77599387-2e60-4e13-a056-5c29cbf8c9b4" providerId="ADAL" clId="{356FE1CC-AD4F-4C4F-8E40-04D70DCD5DA1}" dt="2026-01-20T13:17:14.719" v="112" actId="1076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Rana Alhalaseh" userId="77599387-2e60-4e13-a056-5c29cbf8c9b4" providerId="ADAL" clId="{356FE1CC-AD4F-4C4F-8E40-04D70DCD5DA1}" dt="2026-01-20T13:17:40.726" v="168" actId="20577"/>
          <ac:spMkLst>
            <pc:docMk/>
            <pc:sldMk cId="0" sldId="341"/>
            <ac:spMk id="5123" creationId="{9FAD3684-801E-4E1E-85EB-F5F3E5D37277}"/>
          </ac:spMkLst>
        </pc:spChg>
      </pc:sldChg>
      <pc:sldChg chg="ord">
        <pc:chgData name="Rana Alhalaseh" userId="77599387-2e60-4e13-a056-5c29cbf8c9b4" providerId="ADAL" clId="{356FE1CC-AD4F-4C4F-8E40-04D70DCD5DA1}" dt="2026-01-21T17:08:11.166" v="4922"/>
        <pc:sldMkLst>
          <pc:docMk/>
          <pc:sldMk cId="3992161661" sldId="1146"/>
        </pc:sldMkLst>
      </pc:sldChg>
      <pc:sldChg chg="delSp modSp mod">
        <pc:chgData name="Rana Alhalaseh" userId="77599387-2e60-4e13-a056-5c29cbf8c9b4" providerId="ADAL" clId="{356FE1CC-AD4F-4C4F-8E40-04D70DCD5DA1}" dt="2026-01-21T15:51:38.075" v="3774" actId="313"/>
        <pc:sldMkLst>
          <pc:docMk/>
          <pc:sldMk cId="1829045044" sldId="1166"/>
        </pc:sldMkLst>
        <pc:spChg chg="mod">
          <ac:chgData name="Rana Alhalaseh" userId="77599387-2e60-4e13-a056-5c29cbf8c9b4" providerId="ADAL" clId="{356FE1CC-AD4F-4C4F-8E40-04D70DCD5DA1}" dt="2026-01-21T15:51:38.075" v="3774" actId="313"/>
          <ac:spMkLst>
            <pc:docMk/>
            <pc:sldMk cId="1829045044" sldId="1166"/>
            <ac:spMk id="2" creationId="{186E4D22-5FB4-F1F2-D662-58B6C08769DC}"/>
          </ac:spMkLst>
        </pc:spChg>
        <pc:spChg chg="mod">
          <ac:chgData name="Rana Alhalaseh" userId="77599387-2e60-4e13-a056-5c29cbf8c9b4" providerId="ADAL" clId="{356FE1CC-AD4F-4C4F-8E40-04D70DCD5DA1}" dt="2026-01-21T13:32:24.031" v="2908" actId="20577"/>
          <ac:spMkLst>
            <pc:docMk/>
            <pc:sldMk cId="1829045044" sldId="1166"/>
            <ac:spMk id="3" creationId="{363CFA7A-37B8-7420-C274-39F6A9C46C51}"/>
          </ac:spMkLst>
        </pc:spChg>
        <pc:picChg chg="mod">
          <ac:chgData name="Rana Alhalaseh" userId="77599387-2e60-4e13-a056-5c29cbf8c9b4" providerId="ADAL" clId="{356FE1CC-AD4F-4C4F-8E40-04D70DCD5DA1}" dt="2026-01-21T14:42:50.141" v="3385" actId="1036"/>
          <ac:picMkLst>
            <pc:docMk/>
            <pc:sldMk cId="1829045044" sldId="1166"/>
            <ac:picMk id="5" creationId="{0256C6A1-836B-65ED-5DB3-AE0534CD8991}"/>
          </ac:picMkLst>
        </pc:picChg>
      </pc:sldChg>
      <pc:sldChg chg="modSp mod">
        <pc:chgData name="Rana Alhalaseh" userId="77599387-2e60-4e13-a056-5c29cbf8c9b4" providerId="ADAL" clId="{356FE1CC-AD4F-4C4F-8E40-04D70DCD5DA1}" dt="2026-01-26T13:54:59.858" v="14076" actId="20577"/>
        <pc:sldMkLst>
          <pc:docMk/>
          <pc:sldMk cId="233659138" sldId="1171"/>
        </pc:sldMkLst>
        <pc:spChg chg="mod">
          <ac:chgData name="Rana Alhalaseh" userId="77599387-2e60-4e13-a056-5c29cbf8c9b4" providerId="ADAL" clId="{356FE1CC-AD4F-4C4F-8E40-04D70DCD5DA1}" dt="2026-01-26T13:54:59.858" v="14076" actId="20577"/>
          <ac:spMkLst>
            <pc:docMk/>
            <pc:sldMk cId="233659138" sldId="1171"/>
            <ac:spMk id="2" creationId="{76EA0DCC-9AA1-833B-5889-9AA10FC16733}"/>
          </ac:spMkLst>
        </pc:spChg>
        <pc:spChg chg="mod">
          <ac:chgData name="Rana Alhalaseh" userId="77599387-2e60-4e13-a056-5c29cbf8c9b4" providerId="ADAL" clId="{356FE1CC-AD4F-4C4F-8E40-04D70DCD5DA1}" dt="2026-01-21T13:32:16.988" v="2899" actId="20577"/>
          <ac:spMkLst>
            <pc:docMk/>
            <pc:sldMk cId="233659138" sldId="1171"/>
            <ac:spMk id="3" creationId="{8287B45D-F3D3-427C-3878-37B3922CF21C}"/>
          </ac:spMkLst>
        </pc:spChg>
      </pc:sldChg>
      <pc:sldChg chg="modSp new mod modCm">
        <pc:chgData name="Rana Alhalaseh" userId="77599387-2e60-4e13-a056-5c29cbf8c9b4" providerId="ADAL" clId="{356FE1CC-AD4F-4C4F-8E40-04D70DCD5DA1}" dt="2026-01-26T12:06:24.889" v="11344" actId="20577"/>
        <pc:sldMkLst>
          <pc:docMk/>
          <pc:sldMk cId="4282077600" sldId="1174"/>
        </pc:sldMkLst>
        <pc:spChg chg="mod">
          <ac:chgData name="Rana Alhalaseh" userId="77599387-2e60-4e13-a056-5c29cbf8c9b4" providerId="ADAL" clId="{356FE1CC-AD4F-4C4F-8E40-04D70DCD5DA1}" dt="2026-01-26T12:06:24.889" v="11344" actId="20577"/>
          <ac:spMkLst>
            <pc:docMk/>
            <pc:sldMk cId="4282077600" sldId="1174"/>
            <ac:spMk id="2" creationId="{C9E6D530-39CF-D0DF-ACAD-24159532BD20}"/>
          </ac:spMkLst>
        </pc:spChg>
        <pc:spChg chg="mod">
          <ac:chgData name="Rana Alhalaseh" userId="77599387-2e60-4e13-a056-5c29cbf8c9b4" providerId="ADAL" clId="{356FE1CC-AD4F-4C4F-8E40-04D70DCD5DA1}" dt="2026-01-26T09:35:30.325" v="10722" actId="20577"/>
          <ac:spMkLst>
            <pc:docMk/>
            <pc:sldMk cId="4282077600" sldId="1174"/>
            <ac:spMk id="3" creationId="{333B63A2-6AAA-99D7-7BC9-82AD2FDD5BEE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ana Alhalaseh" userId="77599387-2e60-4e13-a056-5c29cbf8c9b4" providerId="ADAL" clId="{356FE1CC-AD4F-4C4F-8E40-04D70DCD5DA1}" dt="2026-01-24T06:09:28.617" v="5071" actId="20577"/>
              <pc2:cmMkLst xmlns:pc2="http://schemas.microsoft.com/office/powerpoint/2019/9/main/command">
                <pc:docMk/>
                <pc:sldMk cId="4282077600" sldId="1174"/>
                <pc2:cmMk id="{CE4CA97A-F8F3-439A-A4C9-AA4B1405BD6F}"/>
              </pc2:cmMkLst>
            </pc226:cmChg>
          </p:ext>
        </pc:extLst>
      </pc:sldChg>
      <pc:sldChg chg="addSp modSp new mod ord modCm">
        <pc:chgData name="Rana Alhalaseh" userId="77599387-2e60-4e13-a056-5c29cbf8c9b4" providerId="ADAL" clId="{356FE1CC-AD4F-4C4F-8E40-04D70DCD5DA1}" dt="2026-01-30T10:10:06.752" v="19103" actId="404"/>
        <pc:sldMkLst>
          <pc:docMk/>
          <pc:sldMk cId="1064051055" sldId="1176"/>
        </pc:sldMkLst>
        <pc:spChg chg="mod">
          <ac:chgData name="Rana Alhalaseh" userId="77599387-2e60-4e13-a056-5c29cbf8c9b4" providerId="ADAL" clId="{356FE1CC-AD4F-4C4F-8E40-04D70DCD5DA1}" dt="2026-01-30T10:10:06.752" v="19103" actId="404"/>
          <ac:spMkLst>
            <pc:docMk/>
            <pc:sldMk cId="1064051055" sldId="1176"/>
            <ac:spMk id="2" creationId="{8B89E600-6D7D-C768-8F85-1D6090118CB0}"/>
          </ac:spMkLst>
        </pc:spChg>
        <pc:spChg chg="mod">
          <ac:chgData name="Rana Alhalaseh" userId="77599387-2e60-4e13-a056-5c29cbf8c9b4" providerId="ADAL" clId="{356FE1CC-AD4F-4C4F-8E40-04D70DCD5DA1}" dt="2026-01-26T12:28:08.062" v="11619" actId="20577"/>
          <ac:spMkLst>
            <pc:docMk/>
            <pc:sldMk cId="1064051055" sldId="1176"/>
            <ac:spMk id="3" creationId="{1DB763E1-0AC9-CDF9-2973-FF931D760F42}"/>
          </ac:spMkLst>
        </pc:spChg>
        <pc:spChg chg="add">
          <ac:chgData name="Rana Alhalaseh" userId="77599387-2e60-4e13-a056-5c29cbf8c9b4" providerId="ADAL" clId="{356FE1CC-AD4F-4C4F-8E40-04D70DCD5DA1}" dt="2026-01-21T14:46:38.054" v="3405"/>
          <ac:spMkLst>
            <pc:docMk/>
            <pc:sldMk cId="1064051055" sldId="1176"/>
            <ac:spMk id="4" creationId="{38E2EC99-16C7-4B73-F2B2-5318197B98A5}"/>
          </ac:spMkLst>
        </pc:spChg>
        <pc:spChg chg="add mod">
          <ac:chgData name="Rana Alhalaseh" userId="77599387-2e60-4e13-a056-5c29cbf8c9b4" providerId="ADAL" clId="{356FE1CC-AD4F-4C4F-8E40-04D70DCD5DA1}" dt="2026-01-30T10:09:04.770" v="19073" actId="14100"/>
          <ac:spMkLst>
            <pc:docMk/>
            <pc:sldMk cId="1064051055" sldId="1176"/>
            <ac:spMk id="7" creationId="{9327F9BB-10C8-616B-F2B2-53FB34AF4767}"/>
          </ac:spMkLst>
        </pc:spChg>
        <pc:spChg chg="add mod">
          <ac:chgData name="Rana Alhalaseh" userId="77599387-2e60-4e13-a056-5c29cbf8c9b4" providerId="ADAL" clId="{356FE1CC-AD4F-4C4F-8E40-04D70DCD5DA1}" dt="2026-01-26T07:32:44.253" v="8778" actId="1076"/>
          <ac:spMkLst>
            <pc:docMk/>
            <pc:sldMk cId="1064051055" sldId="1176"/>
            <ac:spMk id="8" creationId="{153D3798-42D1-286E-C4F8-8C844F316BA5}"/>
          </ac:spMkLst>
        </pc:spChg>
        <pc:spChg chg="add mod">
          <ac:chgData name="Rana Alhalaseh" userId="77599387-2e60-4e13-a056-5c29cbf8c9b4" providerId="ADAL" clId="{356FE1CC-AD4F-4C4F-8E40-04D70DCD5DA1}" dt="2026-01-30T10:09:11.524" v="19075" actId="14100"/>
          <ac:spMkLst>
            <pc:docMk/>
            <pc:sldMk cId="1064051055" sldId="1176"/>
            <ac:spMk id="11" creationId="{27CFAB50-A4EC-921C-0A19-A226ABB0D679}"/>
          </ac:spMkLst>
        </pc:spChg>
        <pc:graphicFrameChg chg="add mod">
          <ac:chgData name="Rana Alhalaseh" userId="77599387-2e60-4e13-a056-5c29cbf8c9b4" providerId="ADAL" clId="{356FE1CC-AD4F-4C4F-8E40-04D70DCD5DA1}" dt="2026-01-30T10:08:59.569" v="19072" actId="1035"/>
          <ac:graphicFrameMkLst>
            <pc:docMk/>
            <pc:sldMk cId="1064051055" sldId="1176"/>
            <ac:graphicFrameMk id="5" creationId="{55FD1011-E0BC-2914-F4B7-2FECADC03F01}"/>
          </ac:graphicFrameMkLst>
        </pc:graphicFrameChg>
        <pc:graphicFrameChg chg="add mod">
          <ac:chgData name="Rana Alhalaseh" userId="77599387-2e60-4e13-a056-5c29cbf8c9b4" providerId="ADAL" clId="{356FE1CC-AD4F-4C4F-8E40-04D70DCD5DA1}" dt="2026-01-30T10:08:59.569" v="19072" actId="1035"/>
          <ac:graphicFrameMkLst>
            <pc:docMk/>
            <pc:sldMk cId="1064051055" sldId="1176"/>
            <ac:graphicFrameMk id="9" creationId="{2BAAD207-DC52-3F75-A2A2-AF0CDA2E169C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ana Alhalaseh" userId="77599387-2e60-4e13-a056-5c29cbf8c9b4" providerId="ADAL" clId="{356FE1CC-AD4F-4C4F-8E40-04D70DCD5DA1}" dt="2026-01-26T09:51:42.127" v="11073" actId="313"/>
              <pc2:cmMkLst xmlns:pc2="http://schemas.microsoft.com/office/powerpoint/2019/9/main/command">
                <pc:docMk/>
                <pc:sldMk cId="1064051055" sldId="1176"/>
                <pc2:cmMk id="{C4CF16DB-FDD2-4C90-A846-EE5355310A2B}"/>
              </pc2:cmMkLst>
            </pc226:cmChg>
          </p:ext>
        </pc:extLst>
      </pc:sldChg>
      <pc:sldChg chg="addSp delSp modSp new mod ord">
        <pc:chgData name="Rana Alhalaseh" userId="77599387-2e60-4e13-a056-5c29cbf8c9b4" providerId="ADAL" clId="{356FE1CC-AD4F-4C4F-8E40-04D70DCD5DA1}" dt="2026-01-26T13:31:12.267" v="13458" actId="20577"/>
        <pc:sldMkLst>
          <pc:docMk/>
          <pc:sldMk cId="2182368908" sldId="1177"/>
        </pc:sldMkLst>
        <pc:spChg chg="mod">
          <ac:chgData name="Rana Alhalaseh" userId="77599387-2e60-4e13-a056-5c29cbf8c9b4" providerId="ADAL" clId="{356FE1CC-AD4F-4C4F-8E40-04D70DCD5DA1}" dt="2026-01-26T13:31:12.267" v="13458" actId="20577"/>
          <ac:spMkLst>
            <pc:docMk/>
            <pc:sldMk cId="2182368908" sldId="1177"/>
            <ac:spMk id="3" creationId="{35F26501-C047-FF9B-5DB7-6CE195B8099A}"/>
          </ac:spMkLst>
        </pc:spChg>
        <pc:spChg chg="add mod">
          <ac:chgData name="Rana Alhalaseh" userId="77599387-2e60-4e13-a056-5c29cbf8c9b4" providerId="ADAL" clId="{356FE1CC-AD4F-4C4F-8E40-04D70DCD5DA1}" dt="2026-01-26T13:29:12.627" v="13365" actId="2711"/>
          <ac:spMkLst>
            <pc:docMk/>
            <pc:sldMk cId="2182368908" sldId="1177"/>
            <ac:spMk id="14" creationId="{5CA9EF15-D7EA-DD13-5CF5-347B626BF693}"/>
          </ac:spMkLst>
        </pc:spChg>
        <pc:spChg chg="add">
          <ac:chgData name="Rana Alhalaseh" userId="77599387-2e60-4e13-a056-5c29cbf8c9b4" providerId="ADAL" clId="{356FE1CC-AD4F-4C4F-8E40-04D70DCD5DA1}" dt="2026-01-26T13:12:13.485" v="13112"/>
          <ac:spMkLst>
            <pc:docMk/>
            <pc:sldMk cId="2182368908" sldId="1177"/>
            <ac:spMk id="17" creationId="{C44C7816-1E2E-87ED-7DF1-03EAC45648FC}"/>
          </ac:spMkLst>
        </pc:spChg>
        <pc:spChg chg="add mod">
          <ac:chgData name="Rana Alhalaseh" userId="77599387-2e60-4e13-a056-5c29cbf8c9b4" providerId="ADAL" clId="{356FE1CC-AD4F-4C4F-8E40-04D70DCD5DA1}" dt="2026-01-26T13:15:48.006" v="13215" actId="1076"/>
          <ac:spMkLst>
            <pc:docMk/>
            <pc:sldMk cId="2182368908" sldId="1177"/>
            <ac:spMk id="19" creationId="{C7BDD6FE-9CB6-1695-1DE4-6DE00EA739C2}"/>
          </ac:spMkLst>
        </pc:spChg>
        <pc:spChg chg="add mod">
          <ac:chgData name="Rana Alhalaseh" userId="77599387-2e60-4e13-a056-5c29cbf8c9b4" providerId="ADAL" clId="{356FE1CC-AD4F-4C4F-8E40-04D70DCD5DA1}" dt="2026-01-26T13:27:26.573" v="13285" actId="1076"/>
          <ac:spMkLst>
            <pc:docMk/>
            <pc:sldMk cId="2182368908" sldId="1177"/>
            <ac:spMk id="25" creationId="{D6B110E6-9418-0C73-BC11-B349F9AC4729}"/>
          </ac:spMkLst>
        </pc:spChg>
        <pc:spChg chg="add mod">
          <ac:chgData name="Rana Alhalaseh" userId="77599387-2e60-4e13-a056-5c29cbf8c9b4" providerId="ADAL" clId="{356FE1CC-AD4F-4C4F-8E40-04D70DCD5DA1}" dt="2026-01-26T13:27:41.457" v="13302" actId="20577"/>
          <ac:spMkLst>
            <pc:docMk/>
            <pc:sldMk cId="2182368908" sldId="1177"/>
            <ac:spMk id="26" creationId="{D4137DE0-CDEC-F8E0-B7B9-F02B5605401E}"/>
          </ac:spMkLst>
        </pc:spChg>
        <pc:spChg chg="add mod">
          <ac:chgData name="Rana Alhalaseh" userId="77599387-2e60-4e13-a056-5c29cbf8c9b4" providerId="ADAL" clId="{356FE1CC-AD4F-4C4F-8E40-04D70DCD5DA1}" dt="2026-01-26T13:30:35.937" v="13431" actId="1037"/>
          <ac:spMkLst>
            <pc:docMk/>
            <pc:sldMk cId="2182368908" sldId="1177"/>
            <ac:spMk id="28" creationId="{254AB4BA-E062-7B51-A79B-7C6206E78AA4}"/>
          </ac:spMkLst>
        </pc:spChg>
        <pc:graphicFrameChg chg="add mod">
          <ac:chgData name="Rana Alhalaseh" userId="77599387-2e60-4e13-a056-5c29cbf8c9b4" providerId="ADAL" clId="{356FE1CC-AD4F-4C4F-8E40-04D70DCD5DA1}" dt="2026-01-26T13:30:22.807" v="13407" actId="1076"/>
          <ac:graphicFrameMkLst>
            <pc:docMk/>
            <pc:sldMk cId="2182368908" sldId="1177"/>
            <ac:graphicFrameMk id="20" creationId="{EACB1865-D5F3-F85E-E684-1918E3E258F2}"/>
          </ac:graphicFrameMkLst>
        </pc:graphicFrameChg>
        <pc:picChg chg="add mod">
          <ac:chgData name="Rana Alhalaseh" userId="77599387-2e60-4e13-a056-5c29cbf8c9b4" providerId="ADAL" clId="{356FE1CC-AD4F-4C4F-8E40-04D70DCD5DA1}" dt="2026-01-26T13:26:56.357" v="13247" actId="1076"/>
          <ac:picMkLst>
            <pc:docMk/>
            <pc:sldMk cId="2182368908" sldId="1177"/>
            <ac:picMk id="22" creationId="{6BD0AF57-9A10-1B62-8961-062EF2896537}"/>
          </ac:picMkLst>
        </pc:picChg>
        <pc:picChg chg="add mod">
          <ac:chgData name="Rana Alhalaseh" userId="77599387-2e60-4e13-a056-5c29cbf8c9b4" providerId="ADAL" clId="{356FE1CC-AD4F-4C4F-8E40-04D70DCD5DA1}" dt="2026-01-26T13:30:48.417" v="13457" actId="1038"/>
          <ac:picMkLst>
            <pc:docMk/>
            <pc:sldMk cId="2182368908" sldId="1177"/>
            <ac:picMk id="24" creationId="{7D74498F-8165-5FEE-07D4-0375DEED6519}"/>
          </ac:picMkLst>
        </pc:picChg>
      </pc:sldChg>
      <pc:sldChg chg="addSp delSp modSp new mod">
        <pc:chgData name="Rana Alhalaseh" userId="77599387-2e60-4e13-a056-5c29cbf8c9b4" providerId="ADAL" clId="{356FE1CC-AD4F-4C4F-8E40-04D70DCD5DA1}" dt="2026-01-27T08:28:49.400" v="16422" actId="20577"/>
        <pc:sldMkLst>
          <pc:docMk/>
          <pc:sldMk cId="2754060022" sldId="1178"/>
        </pc:sldMkLst>
        <pc:spChg chg="mod">
          <ac:chgData name="Rana Alhalaseh" userId="77599387-2e60-4e13-a056-5c29cbf8c9b4" providerId="ADAL" clId="{356FE1CC-AD4F-4C4F-8E40-04D70DCD5DA1}" dt="2026-01-27T08:28:49.400" v="16422" actId="20577"/>
          <ac:spMkLst>
            <pc:docMk/>
            <pc:sldMk cId="2754060022" sldId="1178"/>
            <ac:spMk id="2" creationId="{824E7393-7143-B158-9B11-67F761A56451}"/>
          </ac:spMkLst>
        </pc:spChg>
        <pc:spChg chg="mod">
          <ac:chgData name="Rana Alhalaseh" userId="77599387-2e60-4e13-a056-5c29cbf8c9b4" providerId="ADAL" clId="{356FE1CC-AD4F-4C4F-8E40-04D70DCD5DA1}" dt="2026-01-26T13:10:41.895" v="13103" actId="13926"/>
          <ac:spMkLst>
            <pc:docMk/>
            <pc:sldMk cId="2754060022" sldId="1178"/>
            <ac:spMk id="3" creationId="{21135EBE-C424-D9BB-CB81-CE5CA49A277D}"/>
          </ac:spMkLst>
        </pc:spChg>
        <pc:spChg chg="add mod">
          <ac:chgData name="Rana Alhalaseh" userId="77599387-2e60-4e13-a056-5c29cbf8c9b4" providerId="ADAL" clId="{356FE1CC-AD4F-4C4F-8E40-04D70DCD5DA1}" dt="2026-01-26T13:40:11.302" v="13739" actId="1076"/>
          <ac:spMkLst>
            <pc:docMk/>
            <pc:sldMk cId="2754060022" sldId="1178"/>
            <ac:spMk id="15" creationId="{97DF2F4C-4859-3E5C-C2D2-790D747DCAEC}"/>
          </ac:spMkLst>
        </pc:spChg>
        <pc:spChg chg="add mod">
          <ac:chgData name="Rana Alhalaseh" userId="77599387-2e60-4e13-a056-5c29cbf8c9b4" providerId="ADAL" clId="{356FE1CC-AD4F-4C4F-8E40-04D70DCD5DA1}" dt="2026-01-26T13:40:38.438" v="13805" actId="1036"/>
          <ac:spMkLst>
            <pc:docMk/>
            <pc:sldMk cId="2754060022" sldId="1178"/>
            <ac:spMk id="18" creationId="{7C059CB5-7287-C742-1885-29C1D0C8E885}"/>
          </ac:spMkLst>
        </pc:spChg>
        <pc:spChg chg="add mod">
          <ac:chgData name="Rana Alhalaseh" userId="77599387-2e60-4e13-a056-5c29cbf8c9b4" providerId="ADAL" clId="{356FE1CC-AD4F-4C4F-8E40-04D70DCD5DA1}" dt="2026-01-26T13:40:44.178" v="13818" actId="1035"/>
          <ac:spMkLst>
            <pc:docMk/>
            <pc:sldMk cId="2754060022" sldId="1178"/>
            <ac:spMk id="22" creationId="{DBB0B456-4348-0BFE-1135-C8C76C28B51E}"/>
          </ac:spMkLst>
        </pc:spChg>
        <pc:grpChg chg="add mod">
          <ac:chgData name="Rana Alhalaseh" userId="77599387-2e60-4e13-a056-5c29cbf8c9b4" providerId="ADAL" clId="{356FE1CC-AD4F-4C4F-8E40-04D70DCD5DA1}" dt="2026-01-26T13:40:14.768" v="13740" actId="1076"/>
          <ac:grpSpMkLst>
            <pc:docMk/>
            <pc:sldMk cId="2754060022" sldId="1178"/>
            <ac:grpSpMk id="14" creationId="{64F36553-4829-6DAB-A3DC-8E644541518A}"/>
          </ac:grpSpMkLst>
        </pc:grpChg>
        <pc:graphicFrameChg chg="add mod ord">
          <ac:chgData name="Rana Alhalaseh" userId="77599387-2e60-4e13-a056-5c29cbf8c9b4" providerId="ADAL" clId="{356FE1CC-AD4F-4C4F-8E40-04D70DCD5DA1}" dt="2026-01-26T13:40:07.362" v="13738" actId="167"/>
          <ac:graphicFrameMkLst>
            <pc:docMk/>
            <pc:sldMk cId="2754060022" sldId="1178"/>
            <ac:graphicFrameMk id="21" creationId="{3E0E1DF5-F3AB-DD97-7C38-9FFEB2C446E1}"/>
          </ac:graphicFrameMkLst>
        </pc:graphicFrameChg>
        <pc:cxnChg chg="add mod">
          <ac:chgData name="Rana Alhalaseh" userId="77599387-2e60-4e13-a056-5c29cbf8c9b4" providerId="ADAL" clId="{356FE1CC-AD4F-4C4F-8E40-04D70DCD5DA1}" dt="2026-01-21T16:12:25.025" v="4458" actId="164"/>
          <ac:cxnSpMkLst>
            <pc:docMk/>
            <pc:sldMk cId="2754060022" sldId="1178"/>
            <ac:cxnSpMk id="8" creationId="{6ABAB187-2EA2-A6C1-D36F-4A190D2F0A56}"/>
          </ac:cxnSpMkLst>
        </pc:cxnChg>
        <pc:cxnChg chg="add mod">
          <ac:chgData name="Rana Alhalaseh" userId="77599387-2e60-4e13-a056-5c29cbf8c9b4" providerId="ADAL" clId="{356FE1CC-AD4F-4C4F-8E40-04D70DCD5DA1}" dt="2026-01-21T16:12:25.025" v="4458" actId="164"/>
          <ac:cxnSpMkLst>
            <pc:docMk/>
            <pc:sldMk cId="2754060022" sldId="1178"/>
            <ac:cxnSpMk id="10" creationId="{F54B29E1-9392-5D6B-6FF7-F4375F7E3569}"/>
          </ac:cxnSpMkLst>
        </pc:cxnChg>
        <pc:cxnChg chg="add mod">
          <ac:chgData name="Rana Alhalaseh" userId="77599387-2e60-4e13-a056-5c29cbf8c9b4" providerId="ADAL" clId="{356FE1CC-AD4F-4C4F-8E40-04D70DCD5DA1}" dt="2026-01-26T13:40:27.840" v="13782" actId="14100"/>
          <ac:cxnSpMkLst>
            <pc:docMk/>
            <pc:sldMk cId="2754060022" sldId="1178"/>
            <ac:cxnSpMk id="17" creationId="{98094592-B86D-12AF-28B0-D79B40F0AB2C}"/>
          </ac:cxnSpMkLst>
        </pc:cxnChg>
      </pc:sldChg>
      <pc:sldChg chg="addSp delSp modSp new mod">
        <pc:chgData name="Rana Alhalaseh" userId="77599387-2e60-4e13-a056-5c29cbf8c9b4" providerId="ADAL" clId="{356FE1CC-AD4F-4C4F-8E40-04D70DCD5DA1}" dt="2026-01-30T10:12:32.837" v="19250" actId="20577"/>
        <pc:sldMkLst>
          <pc:docMk/>
          <pc:sldMk cId="1385422954" sldId="1179"/>
        </pc:sldMkLst>
        <pc:spChg chg="add">
          <ac:chgData name="Rana Alhalaseh" userId="77599387-2e60-4e13-a056-5c29cbf8c9b4" providerId="ADAL" clId="{356FE1CC-AD4F-4C4F-8E40-04D70DCD5DA1}" dt="2026-01-30T08:25:26.873" v="18754"/>
          <ac:spMkLst>
            <pc:docMk/>
            <pc:sldMk cId="1385422954" sldId="1179"/>
            <ac:spMk id="2" creationId="{9CCA95C6-2BDC-8CEB-2F98-EF845E79A37B}"/>
          </ac:spMkLst>
        </pc:spChg>
        <pc:spChg chg="mod">
          <ac:chgData name="Rana Alhalaseh" userId="77599387-2e60-4e13-a056-5c29cbf8c9b4" providerId="ADAL" clId="{356FE1CC-AD4F-4C4F-8E40-04D70DCD5DA1}" dt="2026-01-26T13:48:19.418" v="14059" actId="13926"/>
          <ac:spMkLst>
            <pc:docMk/>
            <pc:sldMk cId="1385422954" sldId="1179"/>
            <ac:spMk id="3" creationId="{A3FAB0B4-F6F8-05E8-7DC4-5C254590E342}"/>
          </ac:spMkLst>
        </pc:spChg>
        <pc:spChg chg="add">
          <ac:chgData name="Rana Alhalaseh" userId="77599387-2e60-4e13-a056-5c29cbf8c9b4" providerId="ADAL" clId="{356FE1CC-AD4F-4C4F-8E40-04D70DCD5DA1}" dt="2026-01-21T16:32:32.581" v="4774"/>
          <ac:spMkLst>
            <pc:docMk/>
            <pc:sldMk cId="1385422954" sldId="1179"/>
            <ac:spMk id="4" creationId="{9689AAE3-11A8-FB17-45C1-8C3A8FF870B2}"/>
          </ac:spMkLst>
        </pc:spChg>
        <pc:spChg chg="add mod">
          <ac:chgData name="Rana Alhalaseh" userId="77599387-2e60-4e13-a056-5c29cbf8c9b4" providerId="ADAL" clId="{356FE1CC-AD4F-4C4F-8E40-04D70DCD5DA1}" dt="2026-01-30T10:12:12.941" v="19224" actId="20577"/>
          <ac:spMkLst>
            <pc:docMk/>
            <pc:sldMk cId="1385422954" sldId="1179"/>
            <ac:spMk id="8" creationId="{62FFC598-669D-BA09-3A6A-00805879FCC4}"/>
          </ac:spMkLst>
        </pc:spChg>
        <pc:spChg chg="add mod">
          <ac:chgData name="Rana Alhalaseh" userId="77599387-2e60-4e13-a056-5c29cbf8c9b4" providerId="ADAL" clId="{356FE1CC-AD4F-4C4F-8E40-04D70DCD5DA1}" dt="2026-01-30T10:12:32.837" v="19250" actId="20577"/>
          <ac:spMkLst>
            <pc:docMk/>
            <pc:sldMk cId="1385422954" sldId="1179"/>
            <ac:spMk id="13" creationId="{F5EAB867-CEF8-7F7D-E0DF-80D8F31AC71F}"/>
          </ac:spMkLst>
        </pc:spChg>
        <pc:graphicFrameChg chg="add del mod">
          <ac:chgData name="Rana Alhalaseh" userId="77599387-2e60-4e13-a056-5c29cbf8c9b4" providerId="ADAL" clId="{356FE1CC-AD4F-4C4F-8E40-04D70DCD5DA1}" dt="2026-01-30T08:24:49.552" v="18753" actId="478"/>
          <ac:graphicFrameMkLst>
            <pc:docMk/>
            <pc:sldMk cId="1385422954" sldId="1179"/>
            <ac:graphicFrameMk id="5" creationId="{823B51C8-A547-9F16-257A-332779CC7847}"/>
          </ac:graphicFrameMkLst>
        </pc:graphicFrameChg>
        <pc:graphicFrameChg chg="add mod">
          <ac:chgData name="Rana Alhalaseh" userId="77599387-2e60-4e13-a056-5c29cbf8c9b4" providerId="ADAL" clId="{356FE1CC-AD4F-4C4F-8E40-04D70DCD5DA1}" dt="2026-01-30T08:25:37.050" v="18757" actId="1076"/>
          <ac:graphicFrameMkLst>
            <pc:docMk/>
            <pc:sldMk cId="1385422954" sldId="1179"/>
            <ac:graphicFrameMk id="6" creationId="{59169626-0E70-C04A-2450-6C0F051A55CF}"/>
          </ac:graphicFrameMkLst>
        </pc:graphicFrameChg>
      </pc:sldChg>
      <pc:sldChg chg="addSp delSp modSp new mod">
        <pc:chgData name="Rana Alhalaseh" userId="77599387-2e60-4e13-a056-5c29cbf8c9b4" providerId="ADAL" clId="{356FE1CC-AD4F-4C4F-8E40-04D70DCD5DA1}" dt="2026-01-30T10:11:45.371" v="19210" actId="207"/>
        <pc:sldMkLst>
          <pc:docMk/>
          <pc:sldMk cId="1587478462" sldId="1184"/>
        </pc:sldMkLst>
        <pc:spChg chg="mod">
          <ac:chgData name="Rana Alhalaseh" userId="77599387-2e60-4e13-a056-5c29cbf8c9b4" providerId="ADAL" clId="{356FE1CC-AD4F-4C4F-8E40-04D70DCD5DA1}" dt="2026-01-29T12:38:11.850" v="16862" actId="403"/>
          <ac:spMkLst>
            <pc:docMk/>
            <pc:sldMk cId="1587478462" sldId="1184"/>
            <ac:spMk id="2" creationId="{50C2464F-2AAF-DC41-ADFF-7EA8467182CD}"/>
          </ac:spMkLst>
        </pc:spChg>
        <pc:spChg chg="mod">
          <ac:chgData name="Rana Alhalaseh" userId="77599387-2e60-4e13-a056-5c29cbf8c9b4" providerId="ADAL" clId="{356FE1CC-AD4F-4C4F-8E40-04D70DCD5DA1}" dt="2026-01-26T13:39:07.328" v="13729"/>
          <ac:spMkLst>
            <pc:docMk/>
            <pc:sldMk cId="1587478462" sldId="1184"/>
            <ac:spMk id="3" creationId="{44E40032-1B6A-A470-5A22-0304861B15C7}"/>
          </ac:spMkLst>
        </pc:spChg>
        <pc:spChg chg="add mod">
          <ac:chgData name="Rana Alhalaseh" userId="77599387-2e60-4e13-a056-5c29cbf8c9b4" providerId="ADAL" clId="{356FE1CC-AD4F-4C4F-8E40-04D70DCD5DA1}" dt="2026-01-30T10:11:45.371" v="19210" actId="207"/>
          <ac:spMkLst>
            <pc:docMk/>
            <pc:sldMk cId="1587478462" sldId="1184"/>
            <ac:spMk id="4" creationId="{62EC8E85-041C-7A4F-7702-4A1AFF6C5397}"/>
          </ac:spMkLst>
        </pc:spChg>
        <pc:spChg chg="add mod">
          <ac:chgData name="Rana Alhalaseh" userId="77599387-2e60-4e13-a056-5c29cbf8c9b4" providerId="ADAL" clId="{356FE1CC-AD4F-4C4F-8E40-04D70DCD5DA1}" dt="2026-01-30T10:11:26.100" v="19205" actId="1038"/>
          <ac:spMkLst>
            <pc:docMk/>
            <pc:sldMk cId="1587478462" sldId="1184"/>
            <ac:spMk id="13" creationId="{6614CC0D-0B06-861F-596E-08F4D9434BCC}"/>
          </ac:spMkLst>
        </pc:spChg>
        <pc:spChg chg="add mod">
          <ac:chgData name="Rana Alhalaseh" userId="77599387-2e60-4e13-a056-5c29cbf8c9b4" providerId="ADAL" clId="{356FE1CC-AD4F-4C4F-8E40-04D70DCD5DA1}" dt="2026-01-30T10:11:19.680" v="19167" actId="1036"/>
          <ac:spMkLst>
            <pc:docMk/>
            <pc:sldMk cId="1587478462" sldId="1184"/>
            <ac:spMk id="14" creationId="{460FB400-5078-B1D4-A7F4-797A763416DD}"/>
          </ac:spMkLst>
        </pc:spChg>
        <pc:picChg chg="add mod">
          <ac:chgData name="Rana Alhalaseh" userId="77599387-2e60-4e13-a056-5c29cbf8c9b4" providerId="ADAL" clId="{356FE1CC-AD4F-4C4F-8E40-04D70DCD5DA1}" dt="2026-01-30T10:11:19.680" v="19167" actId="1036"/>
          <ac:picMkLst>
            <pc:docMk/>
            <pc:sldMk cId="1587478462" sldId="1184"/>
            <ac:picMk id="12" creationId="{4FCF9EFF-AB03-9D1C-8F1F-5727BB5A4235}"/>
          </ac:picMkLst>
        </pc:picChg>
      </pc:sldChg>
      <pc:sldChg chg="addSp delSp modSp add mod">
        <pc:chgData name="Rana Alhalaseh" userId="77599387-2e60-4e13-a056-5c29cbf8c9b4" providerId="ADAL" clId="{356FE1CC-AD4F-4C4F-8E40-04D70DCD5DA1}" dt="2026-01-30T12:00:41.021" v="19524" actId="6549"/>
        <pc:sldMkLst>
          <pc:docMk/>
          <pc:sldMk cId="1080235808" sldId="1186"/>
        </pc:sldMkLst>
        <pc:spChg chg="add mod">
          <ac:chgData name="Rana Alhalaseh" userId="77599387-2e60-4e13-a056-5c29cbf8c9b4" providerId="ADAL" clId="{356FE1CC-AD4F-4C4F-8E40-04D70DCD5DA1}" dt="2026-01-30T12:00:41.021" v="19524" actId="6549"/>
          <ac:spMkLst>
            <pc:docMk/>
            <pc:sldMk cId="1080235808" sldId="1186"/>
            <ac:spMk id="3" creationId="{20ADE0AA-707A-CBA8-824F-E16F0E527217}"/>
          </ac:spMkLst>
        </pc:spChg>
        <pc:spChg chg="mod">
          <ac:chgData name="Rana Alhalaseh" userId="77599387-2e60-4e13-a056-5c29cbf8c9b4" providerId="ADAL" clId="{356FE1CC-AD4F-4C4F-8E40-04D70DCD5DA1}" dt="2026-01-30T11:52:41.269" v="19356" actId="20577"/>
          <ac:spMkLst>
            <pc:docMk/>
            <pc:sldMk cId="1080235808" sldId="1186"/>
            <ac:spMk id="5122" creationId="{0493441C-1857-7FC6-0679-5B3BB5DF42CD}"/>
          </ac:spMkLst>
        </pc:spChg>
      </pc:sldChg>
      <pc:sldChg chg="addSp delSp modSp new mod">
        <pc:chgData name="Rana Alhalaseh" userId="77599387-2e60-4e13-a056-5c29cbf8c9b4" providerId="ADAL" clId="{356FE1CC-AD4F-4C4F-8E40-04D70DCD5DA1}" dt="2026-01-28T08:13:01.313" v="16571" actId="20577"/>
        <pc:sldMkLst>
          <pc:docMk/>
          <pc:sldMk cId="4232240907" sldId="1187"/>
        </pc:sldMkLst>
        <pc:spChg chg="add">
          <ac:chgData name="Rana Alhalaseh" userId="77599387-2e60-4e13-a056-5c29cbf8c9b4" providerId="ADAL" clId="{356FE1CC-AD4F-4C4F-8E40-04D70DCD5DA1}" dt="2026-01-28T08:12:23.479" v="16552"/>
          <ac:spMkLst>
            <pc:docMk/>
            <pc:sldMk cId="4232240907" sldId="1187"/>
            <ac:spMk id="4" creationId="{E3C2F7C0-F7F2-ED26-F788-F970F053566E}"/>
          </ac:spMkLst>
        </pc:spChg>
        <pc:spChg chg="add mod">
          <ac:chgData name="Rana Alhalaseh" userId="77599387-2e60-4e13-a056-5c29cbf8c9b4" providerId="ADAL" clId="{356FE1CC-AD4F-4C4F-8E40-04D70DCD5DA1}" dt="2026-01-28T08:13:01.313" v="16571" actId="20577"/>
          <ac:spMkLst>
            <pc:docMk/>
            <pc:sldMk cId="4232240907" sldId="1187"/>
            <ac:spMk id="7" creationId="{A97E25D8-7011-0C52-B4DC-456132C2FE34}"/>
          </ac:spMkLst>
        </pc:spChg>
        <pc:graphicFrameChg chg="add mod">
          <ac:chgData name="Rana Alhalaseh" userId="77599387-2e60-4e13-a056-5c29cbf8c9b4" providerId="ADAL" clId="{356FE1CC-AD4F-4C4F-8E40-04D70DCD5DA1}" dt="2026-01-28T08:12:27.110" v="16553" actId="1076"/>
          <ac:graphicFrameMkLst>
            <pc:docMk/>
            <pc:sldMk cId="4232240907" sldId="1187"/>
            <ac:graphicFrameMk id="5" creationId="{477B5D77-7965-7A5A-5A4D-7C7109C0DDD4}"/>
          </ac:graphicFrameMkLst>
        </pc:graphicFrameChg>
      </pc:sldChg>
      <pc:sldChg chg="addSp delSp modSp new mod ord">
        <pc:chgData name="Rana Alhalaseh" userId="77599387-2e60-4e13-a056-5c29cbf8c9b4" providerId="ADAL" clId="{356FE1CC-AD4F-4C4F-8E40-04D70DCD5DA1}" dt="2026-01-30T08:30:03.300" v="18865" actId="1076"/>
        <pc:sldMkLst>
          <pc:docMk/>
          <pc:sldMk cId="2682693874" sldId="1188"/>
        </pc:sldMkLst>
        <pc:spChg chg="mod">
          <ac:chgData name="Rana Alhalaseh" userId="77599387-2e60-4e13-a056-5c29cbf8c9b4" providerId="ADAL" clId="{356FE1CC-AD4F-4C4F-8E40-04D70DCD5DA1}" dt="2026-01-29T12:45:31.999" v="17559" actId="20577"/>
          <ac:spMkLst>
            <pc:docMk/>
            <pc:sldMk cId="2682693874" sldId="1188"/>
            <ac:spMk id="2" creationId="{BFFB0F2A-93BC-EC2C-097B-598B6A04782C}"/>
          </ac:spMkLst>
        </pc:spChg>
        <pc:spChg chg="mod">
          <ac:chgData name="Rana Alhalaseh" userId="77599387-2e60-4e13-a056-5c29cbf8c9b4" providerId="ADAL" clId="{356FE1CC-AD4F-4C4F-8E40-04D70DCD5DA1}" dt="2026-01-29T10:50:09.112" v="16812" actId="20577"/>
          <ac:spMkLst>
            <pc:docMk/>
            <pc:sldMk cId="2682693874" sldId="1188"/>
            <ac:spMk id="3" creationId="{7F6E23F3-D8D0-78D9-0778-226454D4F107}"/>
          </ac:spMkLst>
        </pc:spChg>
        <pc:spChg chg="add del mod">
          <ac:chgData name="Rana Alhalaseh" userId="77599387-2e60-4e13-a056-5c29cbf8c9b4" providerId="ADAL" clId="{356FE1CC-AD4F-4C4F-8E40-04D70DCD5DA1}" dt="2026-01-29T12:40:51.063" v="16968" actId="478"/>
          <ac:spMkLst>
            <pc:docMk/>
            <pc:sldMk cId="2682693874" sldId="1188"/>
            <ac:spMk id="4" creationId="{9FEB4978-635C-3B47-5AA6-C6F93098CC0A}"/>
          </ac:spMkLst>
        </pc:spChg>
        <pc:spChg chg="add mod">
          <ac:chgData name="Rana Alhalaseh" userId="77599387-2e60-4e13-a056-5c29cbf8c9b4" providerId="ADAL" clId="{356FE1CC-AD4F-4C4F-8E40-04D70DCD5DA1}" dt="2026-01-29T13:21:15.302" v="18370" actId="1076"/>
          <ac:spMkLst>
            <pc:docMk/>
            <pc:sldMk cId="2682693874" sldId="1188"/>
            <ac:spMk id="5" creationId="{DC201458-367A-88A7-3C1E-00AC22FBEF7B}"/>
          </ac:spMkLst>
        </pc:spChg>
        <pc:spChg chg="add mod">
          <ac:chgData name="Rana Alhalaseh" userId="77599387-2e60-4e13-a056-5c29cbf8c9b4" providerId="ADAL" clId="{356FE1CC-AD4F-4C4F-8E40-04D70DCD5DA1}" dt="2026-01-29T13:21:24.676" v="18371" actId="1076"/>
          <ac:spMkLst>
            <pc:docMk/>
            <pc:sldMk cId="2682693874" sldId="1188"/>
            <ac:spMk id="6" creationId="{20F51D95-9E08-5337-7222-1A94C9E7AD10}"/>
          </ac:spMkLst>
        </pc:spChg>
        <pc:spChg chg="add mod">
          <ac:chgData name="Rana Alhalaseh" userId="77599387-2e60-4e13-a056-5c29cbf8c9b4" providerId="ADAL" clId="{356FE1CC-AD4F-4C4F-8E40-04D70DCD5DA1}" dt="2026-01-29T13:21:24.676" v="18371" actId="1076"/>
          <ac:spMkLst>
            <pc:docMk/>
            <pc:sldMk cId="2682693874" sldId="1188"/>
            <ac:spMk id="7" creationId="{CCC57B56-3216-478F-0F51-827283C475FE}"/>
          </ac:spMkLst>
        </pc:spChg>
        <pc:spChg chg="add del mod">
          <ac:chgData name="Rana Alhalaseh" userId="77599387-2e60-4e13-a056-5c29cbf8c9b4" providerId="ADAL" clId="{356FE1CC-AD4F-4C4F-8E40-04D70DCD5DA1}" dt="2026-01-29T12:43:48.839" v="17280" actId="478"/>
          <ac:spMkLst>
            <pc:docMk/>
            <pc:sldMk cId="2682693874" sldId="1188"/>
            <ac:spMk id="8" creationId="{0499946F-9F32-6DFE-F465-0E258351A800}"/>
          </ac:spMkLst>
        </pc:spChg>
        <pc:spChg chg="add del mod">
          <ac:chgData name="Rana Alhalaseh" userId="77599387-2e60-4e13-a056-5c29cbf8c9b4" providerId="ADAL" clId="{356FE1CC-AD4F-4C4F-8E40-04D70DCD5DA1}" dt="2026-01-29T12:43:47" v="17279" actId="478"/>
          <ac:spMkLst>
            <pc:docMk/>
            <pc:sldMk cId="2682693874" sldId="1188"/>
            <ac:spMk id="9" creationId="{B1C2F0D6-9E55-4A33-7447-E7C9047DDEA3}"/>
          </ac:spMkLst>
        </pc:spChg>
        <pc:spChg chg="add del mod">
          <ac:chgData name="Rana Alhalaseh" userId="77599387-2e60-4e13-a056-5c29cbf8c9b4" providerId="ADAL" clId="{356FE1CC-AD4F-4C4F-8E40-04D70DCD5DA1}" dt="2026-01-29T13:10:00.335" v="18187" actId="478"/>
          <ac:spMkLst>
            <pc:docMk/>
            <pc:sldMk cId="2682693874" sldId="1188"/>
            <ac:spMk id="10" creationId="{6EBFF0A6-4733-478F-DA6A-C7AAF951CBF5}"/>
          </ac:spMkLst>
        </pc:spChg>
        <pc:spChg chg="add del mod">
          <ac:chgData name="Rana Alhalaseh" userId="77599387-2e60-4e13-a056-5c29cbf8c9b4" providerId="ADAL" clId="{356FE1CC-AD4F-4C4F-8E40-04D70DCD5DA1}" dt="2026-01-29T13:10:01.999" v="18188" actId="478"/>
          <ac:spMkLst>
            <pc:docMk/>
            <pc:sldMk cId="2682693874" sldId="1188"/>
            <ac:spMk id="11" creationId="{FE3887EE-AE38-756A-9E39-408D21001F0D}"/>
          </ac:spMkLst>
        </pc:spChg>
        <pc:spChg chg="add mod">
          <ac:chgData name="Rana Alhalaseh" userId="77599387-2e60-4e13-a056-5c29cbf8c9b4" providerId="ADAL" clId="{356FE1CC-AD4F-4C4F-8E40-04D70DCD5DA1}" dt="2026-01-29T13:21:15.302" v="18370" actId="1076"/>
          <ac:spMkLst>
            <pc:docMk/>
            <pc:sldMk cId="2682693874" sldId="1188"/>
            <ac:spMk id="12" creationId="{B5606D60-D618-A3F5-DF4D-885FF7BFA155}"/>
          </ac:spMkLst>
        </pc:spChg>
        <pc:spChg chg="add mod">
          <ac:chgData name="Rana Alhalaseh" userId="77599387-2e60-4e13-a056-5c29cbf8c9b4" providerId="ADAL" clId="{356FE1CC-AD4F-4C4F-8E40-04D70DCD5DA1}" dt="2026-01-30T08:30:03.300" v="18865" actId="1076"/>
          <ac:spMkLst>
            <pc:docMk/>
            <pc:sldMk cId="2682693874" sldId="1188"/>
            <ac:spMk id="13" creationId="{7DCA4B4F-BBC5-ADB4-399C-78326F8B5801}"/>
          </ac:spMkLst>
        </pc:spChg>
        <pc:spChg chg="add mod">
          <ac:chgData name="Rana Alhalaseh" userId="77599387-2e60-4e13-a056-5c29cbf8c9b4" providerId="ADAL" clId="{356FE1CC-AD4F-4C4F-8E40-04D70DCD5DA1}" dt="2026-01-29T12:50:09.960" v="17593" actId="1035"/>
          <ac:spMkLst>
            <pc:docMk/>
            <pc:sldMk cId="2682693874" sldId="1188"/>
            <ac:spMk id="14" creationId="{99992C17-305A-E4AF-F075-4D8CD0B42DA2}"/>
          </ac:spMkLst>
        </pc:spChg>
        <pc:spChg chg="add mod">
          <ac:chgData name="Rana Alhalaseh" userId="77599387-2e60-4e13-a056-5c29cbf8c9b4" providerId="ADAL" clId="{356FE1CC-AD4F-4C4F-8E40-04D70DCD5DA1}" dt="2026-01-29T12:45:04.206" v="17522" actId="571"/>
          <ac:spMkLst>
            <pc:docMk/>
            <pc:sldMk cId="2682693874" sldId="1188"/>
            <ac:spMk id="15" creationId="{47A4B2DF-5AB2-160A-80E3-DF4960DFC194}"/>
          </ac:spMkLst>
        </pc:spChg>
        <pc:spChg chg="add mod">
          <ac:chgData name="Rana Alhalaseh" userId="77599387-2e60-4e13-a056-5c29cbf8c9b4" providerId="ADAL" clId="{356FE1CC-AD4F-4C4F-8E40-04D70DCD5DA1}" dt="2026-01-29T12:45:04.206" v="17522" actId="571"/>
          <ac:spMkLst>
            <pc:docMk/>
            <pc:sldMk cId="2682693874" sldId="1188"/>
            <ac:spMk id="16" creationId="{5551AD79-E0E3-6513-482A-761BC6B89AE7}"/>
          </ac:spMkLst>
        </pc:spChg>
        <pc:spChg chg="add mod">
          <ac:chgData name="Rana Alhalaseh" userId="77599387-2e60-4e13-a056-5c29cbf8c9b4" providerId="ADAL" clId="{356FE1CC-AD4F-4C4F-8E40-04D70DCD5DA1}" dt="2026-01-29T12:45:04.206" v="17522" actId="571"/>
          <ac:spMkLst>
            <pc:docMk/>
            <pc:sldMk cId="2682693874" sldId="1188"/>
            <ac:spMk id="17" creationId="{5F3DF0AA-5D3F-0824-BA7D-B1E9D1EB0146}"/>
          </ac:spMkLst>
        </pc:spChg>
        <pc:spChg chg="add del mod">
          <ac:chgData name="Rana Alhalaseh" userId="77599387-2e60-4e13-a056-5c29cbf8c9b4" providerId="ADAL" clId="{356FE1CC-AD4F-4C4F-8E40-04D70DCD5DA1}" dt="2026-01-29T12:51:44.820" v="17720" actId="478"/>
          <ac:spMkLst>
            <pc:docMk/>
            <pc:sldMk cId="2682693874" sldId="1188"/>
            <ac:spMk id="18" creationId="{35486C5D-D99F-10ED-08E6-28B5BAE9C37F}"/>
          </ac:spMkLst>
        </pc:spChg>
        <pc:spChg chg="add mod">
          <ac:chgData name="Rana Alhalaseh" userId="77599387-2e60-4e13-a056-5c29cbf8c9b4" providerId="ADAL" clId="{356FE1CC-AD4F-4C4F-8E40-04D70DCD5DA1}" dt="2026-01-30T08:27:13.993" v="18839" actId="207"/>
          <ac:spMkLst>
            <pc:docMk/>
            <pc:sldMk cId="2682693874" sldId="1188"/>
            <ac:spMk id="19" creationId="{6D92D541-D4FA-9B81-0DD3-1D2177B8E9E3}"/>
          </ac:spMkLst>
        </pc:spChg>
        <pc:spChg chg="add mod">
          <ac:chgData name="Rana Alhalaseh" userId="77599387-2e60-4e13-a056-5c29cbf8c9b4" providerId="ADAL" clId="{356FE1CC-AD4F-4C4F-8E40-04D70DCD5DA1}" dt="2026-01-30T08:27:39.740" v="18842" actId="207"/>
          <ac:spMkLst>
            <pc:docMk/>
            <pc:sldMk cId="2682693874" sldId="1188"/>
            <ac:spMk id="30" creationId="{804D27B7-352A-0C46-0C52-854C2FD4CA78}"/>
          </ac:spMkLst>
        </pc:spChg>
        <pc:spChg chg="add del mod">
          <ac:chgData name="Rana Alhalaseh" userId="77599387-2e60-4e13-a056-5c29cbf8c9b4" providerId="ADAL" clId="{356FE1CC-AD4F-4C4F-8E40-04D70DCD5DA1}" dt="2026-01-29T14:06:26.863" v="18748" actId="478"/>
          <ac:spMkLst>
            <pc:docMk/>
            <pc:sldMk cId="2682693874" sldId="1188"/>
            <ac:spMk id="33" creationId="{44A13F97-9402-8B9F-18A6-9EC8E5347149}"/>
          </ac:spMkLst>
        </pc:spChg>
        <pc:spChg chg="add mod">
          <ac:chgData name="Rana Alhalaseh" userId="77599387-2e60-4e13-a056-5c29cbf8c9b4" providerId="ADAL" clId="{356FE1CC-AD4F-4C4F-8E40-04D70DCD5DA1}" dt="2026-01-30T08:27:06.470" v="18838" actId="207"/>
          <ac:spMkLst>
            <pc:docMk/>
            <pc:sldMk cId="2682693874" sldId="1188"/>
            <ac:spMk id="37" creationId="{63718ACD-14CD-81B0-04FA-E0648A773970}"/>
          </ac:spMkLst>
        </pc:spChg>
        <pc:spChg chg="add mod">
          <ac:chgData name="Rana Alhalaseh" userId="77599387-2e60-4e13-a056-5c29cbf8c9b4" providerId="ADAL" clId="{356FE1CC-AD4F-4C4F-8E40-04D70DCD5DA1}" dt="2026-01-30T08:27:54.610" v="18843" actId="207"/>
          <ac:spMkLst>
            <pc:docMk/>
            <pc:sldMk cId="2682693874" sldId="1188"/>
            <ac:spMk id="41" creationId="{BCFB50AF-DC6B-AA94-49AB-4BD59FEAC5C0}"/>
          </ac:spMkLst>
        </pc:spChg>
        <pc:spChg chg="add mod">
          <ac:chgData name="Rana Alhalaseh" userId="77599387-2e60-4e13-a056-5c29cbf8c9b4" providerId="ADAL" clId="{356FE1CC-AD4F-4C4F-8E40-04D70DCD5DA1}" dt="2026-01-30T08:29:42.310" v="18848" actId="1076"/>
          <ac:spMkLst>
            <pc:docMk/>
            <pc:sldMk cId="2682693874" sldId="1188"/>
            <ac:spMk id="56" creationId="{ED2F3BE1-664B-3A7D-FC54-8E27AAFF6C2A}"/>
          </ac:spMkLst>
        </pc:spChg>
        <pc:cxnChg chg="add mod">
          <ac:chgData name="Rana Alhalaseh" userId="77599387-2e60-4e13-a056-5c29cbf8c9b4" providerId="ADAL" clId="{356FE1CC-AD4F-4C4F-8E40-04D70DCD5DA1}" dt="2026-01-30T08:27:18.110" v="18840" actId="208"/>
          <ac:cxnSpMkLst>
            <pc:docMk/>
            <pc:sldMk cId="2682693874" sldId="1188"/>
            <ac:cxnSpMk id="21" creationId="{54665375-91AA-456D-38B7-3B836F8DAE9E}"/>
          </ac:cxnSpMkLst>
        </pc:cxnChg>
        <pc:cxnChg chg="add mod">
          <ac:chgData name="Rana Alhalaseh" userId="77599387-2e60-4e13-a056-5c29cbf8c9b4" providerId="ADAL" clId="{356FE1CC-AD4F-4C4F-8E40-04D70DCD5DA1}" dt="2026-01-30T08:27:33.796" v="18841" actId="208"/>
          <ac:cxnSpMkLst>
            <pc:docMk/>
            <pc:sldMk cId="2682693874" sldId="1188"/>
            <ac:cxnSpMk id="24" creationId="{4E49DAB2-BE84-C05F-7C76-649464DE00AD}"/>
          </ac:cxnSpMkLst>
        </pc:cxnChg>
        <pc:cxnChg chg="add mod">
          <ac:chgData name="Rana Alhalaseh" userId="77599387-2e60-4e13-a056-5c29cbf8c9b4" providerId="ADAL" clId="{356FE1CC-AD4F-4C4F-8E40-04D70DCD5DA1}" dt="2026-01-30T08:28:00.540" v="18844" actId="208"/>
          <ac:cxnSpMkLst>
            <pc:docMk/>
            <pc:sldMk cId="2682693874" sldId="1188"/>
            <ac:cxnSpMk id="31" creationId="{A2CBCF22-8E98-045D-E938-9E95BDF9F252}"/>
          </ac:cxnSpMkLst>
        </pc:cxnChg>
        <pc:cxnChg chg="add mod">
          <ac:chgData name="Rana Alhalaseh" userId="77599387-2e60-4e13-a056-5c29cbf8c9b4" providerId="ADAL" clId="{356FE1CC-AD4F-4C4F-8E40-04D70DCD5DA1}" dt="2026-01-30T08:27:01.133" v="18837" actId="208"/>
          <ac:cxnSpMkLst>
            <pc:docMk/>
            <pc:sldMk cId="2682693874" sldId="1188"/>
            <ac:cxnSpMk id="34" creationId="{F8D74425-0BB4-C9C0-78D8-090AF5467886}"/>
          </ac:cxnSpMkLst>
        </pc:cxnChg>
        <pc:cxnChg chg="add del mod">
          <ac:chgData name="Rana Alhalaseh" userId="77599387-2e60-4e13-a056-5c29cbf8c9b4" providerId="ADAL" clId="{356FE1CC-AD4F-4C4F-8E40-04D70DCD5DA1}" dt="2026-01-29T14:06:24.341" v="18747" actId="478"/>
          <ac:cxnSpMkLst>
            <pc:docMk/>
            <pc:sldMk cId="2682693874" sldId="1188"/>
            <ac:cxnSpMk id="38" creationId="{7EB8991B-AF5B-A250-47A3-2569CF92674F}"/>
          </ac:cxnSpMkLst>
        </pc:cxnChg>
      </pc:sldChg>
      <pc:sldMasterChg chg="modSp mod modSldLayout">
        <pc:chgData name="Rana Alhalaseh" userId="77599387-2e60-4e13-a056-5c29cbf8c9b4" providerId="ADAL" clId="{356FE1CC-AD4F-4C4F-8E40-04D70DCD5DA1}" dt="2026-01-27T11:07:34.671" v="16543" actId="20577"/>
        <pc:sldMasterMkLst>
          <pc:docMk/>
          <pc:sldMasterMk cId="0" sldId="2147485146"/>
        </pc:sldMasterMkLst>
        <pc:spChg chg="mod">
          <ac:chgData name="Rana Alhalaseh" userId="77599387-2e60-4e13-a056-5c29cbf8c9b4" providerId="ADAL" clId="{356FE1CC-AD4F-4C4F-8E40-04D70DCD5DA1}" dt="2026-01-20T13:16:31.319" v="16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Rana Alhalaseh" userId="77599387-2e60-4e13-a056-5c29cbf8c9b4" providerId="ADAL" clId="{356FE1CC-AD4F-4C4F-8E40-04D70DCD5DA1}" dt="2026-01-27T11:07:34.671" v="16543" actId="20577"/>
          <ac:spMkLst>
            <pc:docMk/>
            <pc:sldMasterMk cId="0" sldId="2147485146"/>
            <ac:spMk id="15" creationId="{897F339D-C9FE-4694-B4EA-980A7508C12C}"/>
          </ac:spMkLst>
        </pc:spChg>
        <pc:sldLayoutChg chg="modSp">
          <pc:chgData name="Rana Alhalaseh" userId="77599387-2e60-4e13-a056-5c29cbf8c9b4" providerId="ADAL" clId="{356FE1CC-AD4F-4C4F-8E40-04D70DCD5DA1}" dt="2026-01-20T13:15:56.609" v="0" actId="735"/>
          <pc:sldLayoutMkLst>
            <pc:docMk/>
            <pc:sldMasterMk cId="0" sldId="2147485146"/>
            <pc:sldLayoutMk cId="3663636576" sldId="2147485162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4142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2888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EBC6FD-DFB6-DFA4-7444-D89016EC3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25229A-12D0-5F74-67EB-7B14A0FE02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99398A-8A82-0C2D-6C0B-0BCA074783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SE" sz="1200"/>
              <a:t> If the ser</a:t>
            </a:r>
            <a:r>
              <a:rPr lang="sv-SE" sz="1200"/>
              <a:t>v</a:t>
            </a:r>
            <a:r>
              <a:rPr lang="en-SE" sz="1200"/>
              <a:t>ice authorization expires the user is logged off and binding released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149F4D-941E-F0F7-411C-A25C3E6500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2221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AB833E-A06F-5203-484C-5A585C014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126184-119B-CA86-23EE-410E7D45D7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8E4A32-3D33-3470-1208-4C4962EBE8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D023D3-71FD-37DB-04CF-4B0672B617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1031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28-01-2026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684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28-01-2026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680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28-01-2026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000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28-01-2026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28-01-2026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7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63CA68-B42A-07E6-E9ED-09CA251C0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28-01-2026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33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28-01-2026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99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28-01-2026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5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28-01-2026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5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28-01-2026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99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28-01-2026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5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838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>
                <a:latin typeface="Arial "/>
              </a:rPr>
              <a:t>3GPP TSG-SA WG6 Meeting #71</a:t>
            </a:r>
          </a:p>
          <a:p>
            <a:pPr eaLnBrk="1" hangingPunct="1">
              <a:defRPr/>
            </a:pPr>
            <a:r>
              <a:rPr lang="en-SE" altLang="en-US" sz="1200" b="1">
                <a:latin typeface="Arial "/>
              </a:rPr>
              <a:t>Goa, India</a:t>
            </a:r>
            <a:r>
              <a:rPr lang="en-IN" altLang="en-US" sz="1200" b="1">
                <a:latin typeface="Arial "/>
              </a:rPr>
              <a:t> 9-</a:t>
            </a:r>
            <a:r>
              <a:rPr lang="en-SE" altLang="en-US" sz="1200" b="1">
                <a:latin typeface="Arial "/>
              </a:rPr>
              <a:t>1</a:t>
            </a:r>
            <a:r>
              <a:rPr lang="en-IN" altLang="en-US" sz="1200" b="1">
                <a:latin typeface="Arial "/>
              </a:rPr>
              <a:t>3 </a:t>
            </a:r>
            <a:r>
              <a:rPr lang="en-SE" altLang="en-US" sz="1200" b="1">
                <a:latin typeface="Arial "/>
              </a:rPr>
              <a:t>February</a:t>
            </a:r>
            <a:r>
              <a:rPr lang="en-IN" altLang="en-US" sz="1200" b="1">
                <a:latin typeface="Arial "/>
              </a:rPr>
              <a:t> 202</a:t>
            </a:r>
            <a:r>
              <a:rPr lang="en-SE" altLang="en-US" sz="1200" b="1">
                <a:latin typeface="Arial "/>
              </a:rPr>
              <a:t>6</a:t>
            </a:r>
            <a:endParaRPr lang="en-US" altLang="en-US" sz="1200" b="1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</a:t>
            </a:r>
            <a:r>
              <a:rPr lang="en-SE" altLang="en-US" sz="1200" b="1" dirty="0"/>
              <a:t>6</a:t>
            </a:r>
            <a:r>
              <a:rPr lang="en-GB" altLang="en-US" sz="1200" b="1" dirty="0"/>
              <a:t>0023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50992-8EE2-4E9A-AFFD-677F4AE8D509}" type="datetimeFigureOut">
              <a:rPr lang="en-IN" smtClean="0"/>
              <a:t>28-01-2026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685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package" Target="../embeddings/Microsoft_Visio_Drawing1.vsdx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package" Target="../embeddings/Microsoft_Visio_Drawing2.vsdx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780" y="3211968"/>
            <a:ext cx="9674601" cy="924132"/>
          </a:xfrm>
        </p:spPr>
        <p:txBody>
          <a:bodyPr/>
          <a:lstStyle/>
          <a:p>
            <a:pPr eaLnBrk="1" hangingPunct="1"/>
            <a:r>
              <a:rPr lang="en-GB" altLang="en-US" sz="4800"/>
              <a:t>MC user authentication and service authorisation </a:t>
            </a:r>
            <a:br>
              <a:rPr lang="en-GB" altLang="en-US" sz="4800"/>
            </a:br>
            <a:r>
              <a:rPr lang="en-GB" altLang="en-US" sz="4800"/>
              <a:t>S</a:t>
            </a:r>
            <a:r>
              <a:rPr lang="en-SE" altLang="en-US" sz="4800"/>
              <a:t>t</a:t>
            </a:r>
            <a:r>
              <a:rPr lang="en-GB" altLang="en-US" sz="4800"/>
              <a:t>ag</a:t>
            </a:r>
            <a:r>
              <a:rPr lang="en-SE" altLang="en-US" sz="4800"/>
              <a:t>e</a:t>
            </a:r>
            <a:r>
              <a:rPr lang="en-GB" altLang="en-US" sz="4800"/>
              <a:t>-3 alignment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58240" y="5329628"/>
            <a:ext cx="7886700" cy="74460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zh-CN" sz="1800">
                <a:latin typeface="Arial" panose="020B0604020202020204" pitchFamily="34" charset="0"/>
              </a:rPr>
              <a:t>Rana Alhalaseh (rana.alhalaseh@ericsson.com)</a:t>
            </a:r>
            <a:endParaRPr lang="en-GB" altLang="en-US" sz="1800"/>
          </a:p>
          <a:p>
            <a:pPr marL="0" indent="0" eaLnBrk="1" hangingPunct="1">
              <a:buFontTx/>
              <a:buNone/>
            </a:pPr>
            <a:r>
              <a:rPr lang="en-GB" altLang="en-US" sz="1800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FAB0B4-F6F8-05E8-7DC4-5C254590E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disable an MC device remotely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689AAE3-11A8-FB17-45C1-8C3A8FF87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FFC598-669D-BA09-3A6A-00805879FCC4}"/>
              </a:ext>
            </a:extLst>
          </p:cNvPr>
          <p:cNvSpPr txBox="1"/>
          <p:nvPr/>
        </p:nvSpPr>
        <p:spPr>
          <a:xfrm>
            <a:off x="6791159" y="5749168"/>
            <a:ext cx="52326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buNone/>
            </a:pPr>
            <a:r>
              <a:rPr lang="en-GB" sz="1200" b="1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Proposal 1</a:t>
            </a:r>
            <a:r>
              <a:rPr lang="en-GB" sz="12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MC service authorisation</a:t>
            </a:r>
            <a:r>
              <a:rPr lang="en-GB" sz="12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modification, single domain (S6-260076)</a:t>
            </a:r>
            <a:endParaRPr lang="en-DE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F5EAB867-CEF8-7F7D-E0DF-80D8F31AC7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832" y="1790344"/>
            <a:ext cx="6571716" cy="4896740"/>
          </a:xfrm>
        </p:spPr>
        <p:txBody>
          <a:bodyPr/>
          <a:lstStyle/>
          <a:p>
            <a:r>
              <a:rPr lang="en-US" sz="1800" dirty="0">
                <a:solidFill>
                  <a:srgbClr val="FF0000"/>
                </a:solidFill>
              </a:rPr>
              <a:t>Proposal 1</a:t>
            </a:r>
            <a:r>
              <a:rPr lang="en-US" sz="1800" dirty="0"/>
              <a:t>: an authorized MC user requests the MC service server to modify the authorization of a target MC user at a certain MC device</a:t>
            </a:r>
          </a:p>
          <a:p>
            <a:pPr lvl="1"/>
            <a:r>
              <a:rPr lang="en-US" sz="1400" dirty="0"/>
              <a:t>The authorized MC user request certain modification, e.g., disable, modify the service configurations at the target device, or re-enable a previously disabled device</a:t>
            </a:r>
          </a:p>
          <a:p>
            <a:pPr lvl="1"/>
            <a:r>
              <a:rPr lang="en-US" sz="1400" dirty="0"/>
              <a:t>The MC service server modifies the authorization based on the request</a:t>
            </a:r>
          </a:p>
          <a:p>
            <a:pPr lvl="2"/>
            <a:r>
              <a:rPr lang="en-US" sz="1100" dirty="0"/>
              <a:t>For MC service authorization modification request for disabling a UE, the MC service server releases the binding and marks the target device as “disabled”</a:t>
            </a:r>
          </a:p>
          <a:p>
            <a:r>
              <a:rPr lang="en-US" sz="1800" dirty="0">
                <a:solidFill>
                  <a:srgbClr val="FF0000"/>
                </a:solidFill>
              </a:rPr>
              <a:t>Proposal 2</a:t>
            </a:r>
            <a:r>
              <a:rPr lang="en-US" sz="1800" dirty="0"/>
              <a:t>: create a new/dedicated procedure for disabling a certain device</a:t>
            </a:r>
          </a:p>
          <a:p>
            <a:pPr lvl="1"/>
            <a:r>
              <a:rPr lang="en-US" sz="1400" dirty="0"/>
              <a:t>The new dedicated disable procedure aims to modify the MC service authorization of the target device</a:t>
            </a:r>
          </a:p>
          <a:p>
            <a:pPr lvl="1"/>
            <a:r>
              <a:rPr lang="en-US" sz="1400" dirty="0"/>
              <a:t>This is done by having the MC service server release the related binding and marks the device as “disable”</a:t>
            </a:r>
          </a:p>
          <a:p>
            <a:pPr lvl="1"/>
            <a:r>
              <a:rPr lang="en-US" sz="1400" dirty="0"/>
              <a:t>The behavior of the MC service server and the MC service client at target device are the same as in </a:t>
            </a:r>
            <a:r>
              <a:rPr lang="en-US" sz="1400" dirty="0">
                <a:solidFill>
                  <a:srgbClr val="FF0000"/>
                </a:solidFill>
              </a:rPr>
              <a:t>proposal 1</a:t>
            </a:r>
          </a:p>
          <a:p>
            <a:r>
              <a:rPr lang="en-US" sz="1800" dirty="0"/>
              <a:t>The authorized user (control room) obtains the IMEI (or MC client ID) by means up to implementation 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CCA95C6-2BDC-8CEB-2F98-EF845E79A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9169626-0E70-C04A-2450-6C0F051A55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588607"/>
              </p:ext>
            </p:extLst>
          </p:nvPr>
        </p:nvGraphicFramePr>
        <p:xfrm>
          <a:off x="6791159" y="2276458"/>
          <a:ext cx="5132178" cy="3299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067134" imgH="3263673" progId="Visio.Drawing.15">
                  <p:embed/>
                </p:oleObj>
              </mc:Choice>
              <mc:Fallback>
                <p:oleObj name="Visio" r:id="rId2" imgW="5067134" imgH="3263673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9169626-0E70-C04A-2450-6C0F051A55C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1159" y="2276458"/>
                        <a:ext cx="5132178" cy="32996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42295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FFB0F2A-93BC-EC2C-097B-598B6A04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3930"/>
          </a:xfrm>
        </p:spPr>
        <p:txBody>
          <a:bodyPr/>
          <a:lstStyle/>
          <a:p>
            <a:r>
              <a:rPr lang="en-US" sz="2000" dirty="0"/>
              <a:t>The following states of an MC UE device are available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F6E23F3-D8D0-78D9-0778-226454D4F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disable a device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201458-367A-88A7-3C1E-00AC22FBEF7B}"/>
              </a:ext>
            </a:extLst>
          </p:cNvPr>
          <p:cNvSpPr txBox="1"/>
          <p:nvPr/>
        </p:nvSpPr>
        <p:spPr>
          <a:xfrm>
            <a:off x="1649338" y="4454193"/>
            <a:ext cx="13032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Authorized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0F51D95-9E08-5337-7222-1A94C9E7AD10}"/>
              </a:ext>
            </a:extLst>
          </p:cNvPr>
          <p:cNvSpPr/>
          <p:nvPr/>
        </p:nvSpPr>
        <p:spPr>
          <a:xfrm>
            <a:off x="8770839" y="4080347"/>
            <a:ext cx="1368751" cy="10340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C57B56-3216-478F-0F51-827283C475FE}"/>
              </a:ext>
            </a:extLst>
          </p:cNvPr>
          <p:cNvSpPr txBox="1"/>
          <p:nvPr/>
        </p:nvSpPr>
        <p:spPr>
          <a:xfrm>
            <a:off x="8582824" y="4259802"/>
            <a:ext cx="1753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Disabled &amp; unauthorized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5606D60-D618-A3F5-DF4D-885FF7BFA155}"/>
              </a:ext>
            </a:extLst>
          </p:cNvPr>
          <p:cNvSpPr/>
          <p:nvPr/>
        </p:nvSpPr>
        <p:spPr>
          <a:xfrm>
            <a:off x="1616579" y="4131281"/>
            <a:ext cx="1368751" cy="10340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CA4B4F-BBC5-ADB4-399C-78326F8B5801}"/>
              </a:ext>
            </a:extLst>
          </p:cNvPr>
          <p:cNvSpPr txBox="1"/>
          <p:nvPr/>
        </p:nvSpPr>
        <p:spPr>
          <a:xfrm>
            <a:off x="5155252" y="2771906"/>
            <a:ext cx="1407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Enabled but not yet authorized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9992C17-305A-E4AF-F075-4D8CD0B42DA2}"/>
              </a:ext>
            </a:extLst>
          </p:cNvPr>
          <p:cNvSpPr/>
          <p:nvPr/>
        </p:nvSpPr>
        <p:spPr>
          <a:xfrm>
            <a:off x="5174480" y="2649604"/>
            <a:ext cx="1368751" cy="10340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92D541-D4FA-9B81-0DD3-1D2177B8E9E3}"/>
              </a:ext>
            </a:extLst>
          </p:cNvPr>
          <p:cNvSpPr txBox="1"/>
          <p:nvPr/>
        </p:nvSpPr>
        <p:spPr>
          <a:xfrm rot="20179856">
            <a:off x="2719673" y="3113906"/>
            <a:ext cx="1967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B050"/>
                </a:solidFill>
              </a:rPr>
              <a:t>MC service authorization procedure (request Expiry time =0)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4665375-91AA-456D-38B7-3B836F8DAE9E}"/>
              </a:ext>
            </a:extLst>
          </p:cNvPr>
          <p:cNvCxnSpPr>
            <a:cxnSpLocks/>
            <a:stCxn id="12" idx="0"/>
            <a:endCxn id="14" idx="1"/>
          </p:cNvCxnSpPr>
          <p:nvPr/>
        </p:nvCxnSpPr>
        <p:spPr>
          <a:xfrm flipV="1">
            <a:off x="2300955" y="2801036"/>
            <a:ext cx="3073974" cy="1330245"/>
          </a:xfrm>
          <a:prstGeom prst="straightConnector1">
            <a:avLst/>
          </a:prstGeom>
          <a:ln w="1270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E49DAB2-BE84-C05F-7C76-649464DE00AD}"/>
              </a:ext>
            </a:extLst>
          </p:cNvPr>
          <p:cNvCxnSpPr>
            <a:cxnSpLocks/>
          </p:cNvCxnSpPr>
          <p:nvPr/>
        </p:nvCxnSpPr>
        <p:spPr>
          <a:xfrm flipH="1">
            <a:off x="2900181" y="3370399"/>
            <a:ext cx="2309375" cy="1018356"/>
          </a:xfrm>
          <a:prstGeom prst="straightConnector1">
            <a:avLst/>
          </a:prstGeom>
          <a:ln w="12700"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804D27B7-352A-0C46-0C52-854C2FD4CA78}"/>
              </a:ext>
            </a:extLst>
          </p:cNvPr>
          <p:cNvSpPr txBox="1"/>
          <p:nvPr/>
        </p:nvSpPr>
        <p:spPr>
          <a:xfrm rot="20147564">
            <a:off x="3115955" y="3836935"/>
            <a:ext cx="21423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B0F0"/>
                </a:solidFill>
              </a:rPr>
              <a:t>MC service authorization procedure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2CBCF22-8E98-045D-E938-9E95BDF9F252}"/>
              </a:ext>
            </a:extLst>
          </p:cNvPr>
          <p:cNvCxnSpPr>
            <a:cxnSpLocks/>
            <a:endCxn id="6" idx="3"/>
          </p:cNvCxnSpPr>
          <p:nvPr/>
        </p:nvCxnSpPr>
        <p:spPr>
          <a:xfrm>
            <a:off x="2862839" y="4937758"/>
            <a:ext cx="6108449" cy="25197"/>
          </a:xfrm>
          <a:prstGeom prst="straightConnector1">
            <a:avLst/>
          </a:prstGeom>
          <a:ln w="12700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8D74425-0BB4-C9C0-78D8-090AF5467886}"/>
              </a:ext>
            </a:extLst>
          </p:cNvPr>
          <p:cNvCxnSpPr>
            <a:cxnSpLocks/>
            <a:stCxn id="6" idx="0"/>
          </p:cNvCxnSpPr>
          <p:nvPr/>
        </p:nvCxnSpPr>
        <p:spPr>
          <a:xfrm flipH="1" flipV="1">
            <a:off x="6460973" y="2914166"/>
            <a:ext cx="2994242" cy="1166181"/>
          </a:xfrm>
          <a:prstGeom prst="straightConnector1">
            <a:avLst/>
          </a:pr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63718ACD-14CD-81B0-04FA-E0648A773970}"/>
              </a:ext>
            </a:extLst>
          </p:cNvPr>
          <p:cNvSpPr txBox="1"/>
          <p:nvPr/>
        </p:nvSpPr>
        <p:spPr>
          <a:xfrm rot="1278340">
            <a:off x="6981861" y="3090373"/>
            <a:ext cx="2252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MC service authorization modification procedure with </a:t>
            </a:r>
            <a:r>
              <a:rPr lang="en-US" sz="900" b="1" dirty="0">
                <a:solidFill>
                  <a:srgbClr val="FF0000"/>
                </a:solidFill>
              </a:rPr>
              <a:t>enabling</a:t>
            </a:r>
            <a:r>
              <a:rPr lang="en-US" sz="900" dirty="0">
                <a:solidFill>
                  <a:srgbClr val="FF0000"/>
                </a:solidFill>
              </a:rPr>
              <a:t> purpose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CFB50AF-DC6B-AA94-49AB-4BD59FEAC5C0}"/>
              </a:ext>
            </a:extLst>
          </p:cNvPr>
          <p:cNvSpPr txBox="1"/>
          <p:nvPr/>
        </p:nvSpPr>
        <p:spPr>
          <a:xfrm>
            <a:off x="4917430" y="4964147"/>
            <a:ext cx="2243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7030A0"/>
                </a:solidFill>
              </a:rPr>
              <a:t>MC service authorization modification procedure with </a:t>
            </a:r>
            <a:r>
              <a:rPr lang="en-US" sz="900" b="1" dirty="0">
                <a:solidFill>
                  <a:srgbClr val="7030A0"/>
                </a:solidFill>
              </a:rPr>
              <a:t>disabling</a:t>
            </a:r>
            <a:r>
              <a:rPr lang="en-US" sz="900" dirty="0">
                <a:solidFill>
                  <a:srgbClr val="7030A0"/>
                </a:solidFill>
              </a:rPr>
              <a:t> purpose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D2F3BE1-664B-3A7D-FC54-8E27AAFF6C2A}"/>
              </a:ext>
            </a:extLst>
          </p:cNvPr>
          <p:cNvSpPr txBox="1"/>
          <p:nvPr/>
        </p:nvSpPr>
        <p:spPr>
          <a:xfrm>
            <a:off x="10139590" y="4295356"/>
            <a:ext cx="181170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Any attempts to perform MC service authorization procedure fails</a:t>
            </a:r>
          </a:p>
        </p:txBody>
      </p:sp>
    </p:spTree>
    <p:extLst>
      <p:ext uri="{BB962C8B-B14F-4D97-AF65-F5344CB8AC3E}">
        <p14:creationId xmlns:p14="http://schemas.microsoft.com/office/powerpoint/2010/main" val="268269387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9216166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8D141F-54CC-D52E-1B38-520AFCCA8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3C2F7C0-F7F2-ED26-F788-F970F0535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77B5D77-7965-7A5A-5A4D-7C7109C0DD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341322"/>
              </p:ext>
            </p:extLst>
          </p:nvPr>
        </p:nvGraphicFramePr>
        <p:xfrm>
          <a:off x="2574587" y="2204936"/>
          <a:ext cx="6122988" cy="262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9857976" imgH="4219261" progId="Visio.Drawing.15">
                  <p:embed/>
                </p:oleObj>
              </mc:Choice>
              <mc:Fallback>
                <p:oleObj name="Visio" r:id="rId2" imgW="9857976" imgH="4219261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77B5D77-7965-7A5A-5A4D-7C7109C0DD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4587" y="2204936"/>
                        <a:ext cx="6122988" cy="2628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97E25D8-7011-0C52-B4DC-456132C2FE34}"/>
              </a:ext>
            </a:extLst>
          </p:cNvPr>
          <p:cNvSpPr txBox="1"/>
          <p:nvPr/>
        </p:nvSpPr>
        <p:spPr>
          <a:xfrm>
            <a:off x="2536725" y="5126637"/>
            <a:ext cx="61608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Aft>
                <a:spcPts val="1200"/>
              </a:spcAft>
              <a:buNone/>
            </a:pP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 5</a:t>
            </a:r>
            <a:r>
              <a:rPr lang="en-US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.1</a:t>
            </a: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.1-1: MC</a:t>
            </a:r>
            <a:r>
              <a:rPr lang="en-US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 a</a:t>
            </a:r>
            <a:r>
              <a:rPr lang="en-GB" sz="14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uthentication</a:t>
            </a:r>
            <a:r>
              <a:rPr lang="en-US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authorization (TS 33.180)</a:t>
            </a:r>
            <a:endParaRPr lang="en-DE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2409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86E4D22-5FB4-F1F2-D662-58B6C08769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257" y="1918128"/>
            <a:ext cx="5496070" cy="4351338"/>
          </a:xfrm>
        </p:spPr>
        <p:txBody>
          <a:bodyPr/>
          <a:lstStyle/>
          <a:p>
            <a:r>
              <a:rPr lang="en-GB" sz="1800"/>
              <a:t>This p</a:t>
            </a:r>
            <a:r>
              <a:rPr lang="en-SE" sz="1800"/>
              <a:t>rocedure </a:t>
            </a:r>
            <a:r>
              <a:rPr lang="en-GB" sz="1800"/>
              <a:t>is </a:t>
            </a:r>
            <a:r>
              <a:rPr lang="en-SE" sz="1800"/>
              <a:t>from TS 23.379 clause 10.2</a:t>
            </a:r>
          </a:p>
          <a:p>
            <a:r>
              <a:rPr lang="en-GB" sz="1800"/>
              <a:t>It </a:t>
            </a:r>
            <a:r>
              <a:rPr lang="en-SE" sz="1800"/>
              <a:t>has been almost identical since Rel-13 (also see same clause in TS 23.179)</a:t>
            </a:r>
          </a:p>
          <a:p>
            <a:r>
              <a:rPr lang="en-SE" sz="1800"/>
              <a:t>There are no </a:t>
            </a:r>
            <a:r>
              <a:rPr lang="en-GB" sz="1800"/>
              <a:t>defined </a:t>
            </a:r>
            <a:r>
              <a:rPr lang="en-SE" sz="1800"/>
              <a:t>information flows </a:t>
            </a:r>
            <a:r>
              <a:rPr lang="en-GB" sz="1800"/>
              <a:t>related to it</a:t>
            </a:r>
            <a:endParaRPr lang="en-SE" sz="1800"/>
          </a:p>
          <a:p>
            <a:r>
              <a:rPr lang="en-SE" sz="1800"/>
              <a:t>There are no information on what parameters to include in step 2</a:t>
            </a:r>
            <a:endParaRPr lang="en-GB" sz="1800"/>
          </a:p>
          <a:p>
            <a:r>
              <a:rPr lang="en-GB" sz="1800"/>
              <a:t>The same identical procedure is available for </a:t>
            </a:r>
            <a:r>
              <a:rPr lang="en-GB" sz="1800" err="1"/>
              <a:t>MCVideo</a:t>
            </a:r>
            <a:r>
              <a:rPr lang="en-GB" sz="1800"/>
              <a:t> and </a:t>
            </a:r>
            <a:r>
              <a:rPr lang="en-GB" sz="1800" err="1"/>
              <a:t>MCData</a:t>
            </a:r>
            <a:r>
              <a:rPr lang="en-GB" sz="1800"/>
              <a:t>, and all of them depends on the general MC user authentication and authorisation procedure in 23.280</a:t>
            </a:r>
            <a:endParaRPr lang="en-SE" sz="1800"/>
          </a:p>
          <a:p>
            <a:r>
              <a:rPr lang="en-SE" sz="1800"/>
              <a:t>There are no information about</a:t>
            </a:r>
            <a:r>
              <a:rPr lang="en-GB" sz="1800"/>
              <a:t> the procedure result in case of</a:t>
            </a:r>
            <a:r>
              <a:rPr lang="en-SE" sz="1800"/>
              <a:t> failure</a:t>
            </a:r>
            <a:r>
              <a:rPr lang="en-GB" sz="1800"/>
              <a:t>, limited access,</a:t>
            </a:r>
            <a:r>
              <a:rPr lang="en-SE" sz="1800"/>
              <a:t> or deauthorization</a:t>
            </a:r>
          </a:p>
          <a:p>
            <a:pPr marL="0" indent="0">
              <a:buNone/>
            </a:pPr>
            <a:endParaRPr lang="en-US" sz="1800">
              <a:highlight>
                <a:srgbClr val="FF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63CFA7A-37B8-7420-C274-39F6A9C46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/>
              <a:t>S</a:t>
            </a:r>
            <a:r>
              <a:rPr lang="en-SE" sz="4000"/>
              <a:t>ervice authori</a:t>
            </a:r>
            <a:r>
              <a:rPr lang="en-GB" sz="4000"/>
              <a:t>s</a:t>
            </a:r>
            <a:r>
              <a:rPr lang="en-SE" sz="4000"/>
              <a:t>a</a:t>
            </a:r>
            <a:r>
              <a:rPr lang="sv-SE" sz="4000"/>
              <a:t>t</a:t>
            </a:r>
            <a:r>
              <a:rPr lang="en-SE" sz="4000"/>
              <a:t>ion procedure – Stage 2</a:t>
            </a:r>
            <a:endParaRPr lang="en-US" sz="40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56C6A1-836B-65ED-5DB3-AE0534CD89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3327" y="1507250"/>
            <a:ext cx="5485043" cy="498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04504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73B2FB-7D92-FC31-00EE-81DE8F148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6EA0DCC-9AA1-833B-5889-9AA10FC167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256" y="1918128"/>
            <a:ext cx="10070085" cy="4351338"/>
          </a:xfrm>
        </p:spPr>
        <p:txBody>
          <a:bodyPr/>
          <a:lstStyle/>
          <a:p>
            <a:r>
              <a:rPr lang="en-SE" sz="2000"/>
              <a:t>MCPTT Service Authorization procedures are defined in TS 24.379 clause 7</a:t>
            </a:r>
          </a:p>
          <a:p>
            <a:r>
              <a:rPr lang="en-SE" sz="2000"/>
              <a:t>A service authorization request includes among other parameters:</a:t>
            </a:r>
          </a:p>
          <a:p>
            <a:pPr lvl="1"/>
            <a:r>
              <a:rPr lang="en-SE" sz="1600"/>
              <a:t>Access token (which includes the MCPTT ID) – Defined in TS 33.180</a:t>
            </a:r>
          </a:p>
          <a:p>
            <a:pPr lvl="1"/>
            <a:r>
              <a:rPr lang="en-SE" sz="1600"/>
              <a:t>IMS Public User Identity (IMPU) – Defined in TS 24.229</a:t>
            </a:r>
          </a:p>
          <a:p>
            <a:pPr lvl="1"/>
            <a:r>
              <a:rPr lang="en-SE" sz="1600"/>
              <a:t>MCPTT client ID</a:t>
            </a:r>
            <a:r>
              <a:rPr lang="en-GB" sz="1600"/>
              <a:t> (a unique ID generated by the client once it is first used, it is based on IETF REC 9562)</a:t>
            </a:r>
            <a:endParaRPr lang="en-SE" sz="1600"/>
          </a:p>
          <a:p>
            <a:pPr lvl="1"/>
            <a:r>
              <a:rPr lang="en-SE" sz="1600"/>
              <a:t>Service </a:t>
            </a:r>
            <a:r>
              <a:rPr lang="en-GB" sz="1600"/>
              <a:t>configurations, e.g., MC user profile index, commencement mode selection</a:t>
            </a:r>
            <a:endParaRPr lang="en-SE" sz="1600"/>
          </a:p>
          <a:p>
            <a:pPr lvl="1"/>
            <a:r>
              <a:rPr lang="en-SE" sz="1600"/>
              <a:t>Expires header</a:t>
            </a:r>
            <a:r>
              <a:rPr lang="en-GB" sz="1600"/>
              <a:t> (if the Expire time is over, the MC service authorisation expires and the MC service clients is logged off, and the binding is released)</a:t>
            </a:r>
            <a:endParaRPr lang="en-SE" sz="1600"/>
          </a:p>
          <a:p>
            <a:r>
              <a:rPr lang="en-GB" sz="2000"/>
              <a:t>The MC </a:t>
            </a:r>
            <a:r>
              <a:rPr lang="en-SE" sz="2000"/>
              <a:t>service authorization </a:t>
            </a:r>
            <a:r>
              <a:rPr lang="en-GB" sz="2000"/>
              <a:t>results in having a</a:t>
            </a:r>
            <a:r>
              <a:rPr lang="en-SE" sz="2000"/>
              <a:t> binding between </a:t>
            </a:r>
            <a:r>
              <a:rPr lang="en-SE" sz="2000" b="1"/>
              <a:t>MCPTT ID, IMPU</a:t>
            </a:r>
            <a:r>
              <a:rPr lang="en-GB" sz="2000" b="1"/>
              <a:t> </a:t>
            </a:r>
            <a:r>
              <a:rPr lang="en-SE" sz="2000"/>
              <a:t>and</a:t>
            </a:r>
            <a:r>
              <a:rPr lang="en-SE" sz="2000" b="1"/>
              <a:t> MCPTT client ID</a:t>
            </a:r>
            <a:r>
              <a:rPr lang="en-SE" sz="2000"/>
              <a:t> stored</a:t>
            </a:r>
            <a:r>
              <a:rPr lang="en-GB" sz="2000"/>
              <a:t> at the MCPTT server</a:t>
            </a:r>
            <a:endParaRPr lang="en-SE" sz="2000"/>
          </a:p>
          <a:p>
            <a:r>
              <a:rPr lang="en-SE" sz="2000"/>
              <a:t>The MCPTT client </a:t>
            </a:r>
            <a:r>
              <a:rPr lang="en-GB" sz="2000"/>
              <a:t>ID</a:t>
            </a:r>
            <a:r>
              <a:rPr lang="en-SE" sz="2000"/>
              <a:t> is used for two purposes:</a:t>
            </a:r>
          </a:p>
          <a:p>
            <a:pPr lvl="1"/>
            <a:r>
              <a:rPr lang="en-SE" sz="1600"/>
              <a:t>Allow </a:t>
            </a:r>
            <a:r>
              <a:rPr lang="en-GB" sz="1600"/>
              <a:t>the</a:t>
            </a:r>
            <a:r>
              <a:rPr lang="en-SE" sz="1600"/>
              <a:t> user to affiliate </a:t>
            </a:r>
            <a:r>
              <a:rPr lang="en-GB" sz="1600"/>
              <a:t>to</a:t>
            </a:r>
            <a:r>
              <a:rPr lang="en-SE" sz="1600"/>
              <a:t> different groups on </a:t>
            </a:r>
            <a:r>
              <a:rPr lang="en-GB" sz="1600"/>
              <a:t>each</a:t>
            </a:r>
            <a:r>
              <a:rPr lang="en-SE" sz="1600"/>
              <a:t> device when logged in to multiple device</a:t>
            </a:r>
          </a:p>
          <a:p>
            <a:pPr lvl="1"/>
            <a:r>
              <a:rPr lang="en-SE" sz="1600"/>
              <a:t>Allow the user to active different functional alias on each device wh</a:t>
            </a:r>
            <a:r>
              <a:rPr lang="sv-SE" sz="1600"/>
              <a:t>en</a:t>
            </a:r>
            <a:r>
              <a:rPr lang="en-SE" sz="1600"/>
              <a:t> logged into multiple device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287B45D-F3D3-427C-3878-37B3922CF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/>
              <a:t>S</a:t>
            </a:r>
            <a:r>
              <a:rPr lang="en-SE" sz="4000"/>
              <a:t>ervice authori</a:t>
            </a:r>
            <a:r>
              <a:rPr lang="en-GB" sz="4000"/>
              <a:t>s</a:t>
            </a:r>
            <a:r>
              <a:rPr lang="en-SE" sz="4000"/>
              <a:t>a</a:t>
            </a:r>
            <a:r>
              <a:rPr lang="sv-SE" sz="4000"/>
              <a:t>t</a:t>
            </a:r>
            <a:r>
              <a:rPr lang="en-SE" sz="4000"/>
              <a:t>ion procedure – Stage 3</a:t>
            </a:r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23365913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E6D530-39CF-D0DF-ACAD-24159532BD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There are several misalignments between stage 2 and 3 specs due to different causes, e.g., releases deadline</a:t>
            </a:r>
          </a:p>
          <a:p>
            <a:pPr lvl="1"/>
            <a:r>
              <a:rPr lang="en-US"/>
              <a:t>Example: MC user authentication and service authorization</a:t>
            </a:r>
          </a:p>
          <a:p>
            <a:pPr lvl="2"/>
            <a:r>
              <a:rPr lang="en-US"/>
              <a:t>To finish the related normative work, stage 3 had to define associated IE, which did not exist in stage 2</a:t>
            </a:r>
          </a:p>
          <a:p>
            <a:r>
              <a:rPr lang="en-US"/>
              <a:t>Misalignments may cause issues when enhancing features across stages, and this may result in complicated discussions and procedures</a:t>
            </a:r>
          </a:p>
          <a:p>
            <a:pPr lvl="1"/>
            <a:r>
              <a:rPr lang="en-US"/>
              <a:t> Example: LMS-LMC mechanism, disable UE feature</a:t>
            </a:r>
          </a:p>
          <a:p>
            <a:pPr lvl="2"/>
            <a:r>
              <a:rPr lang="en-US"/>
              <a:t>A lot of lengthy discussions SA6 currently have would have been avoided if we have alignment between stage 2 and stage 3 in LMS-LMC</a:t>
            </a:r>
          </a:p>
          <a:p>
            <a:pPr lvl="2"/>
            <a:r>
              <a:rPr lang="en-US"/>
              <a:t>Alignment in MC service authorization procedure can easily introduce the disabling feature without redundancy, inconsistency and complicated proposals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33B63A2-6AAA-99D7-7BC9-82AD2FDD5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Stage 2 and stage 3 alignment</a:t>
            </a:r>
          </a:p>
        </p:txBody>
      </p:sp>
    </p:spTree>
    <p:extLst>
      <p:ext uri="{BB962C8B-B14F-4D97-AF65-F5344CB8AC3E}">
        <p14:creationId xmlns:p14="http://schemas.microsoft.com/office/powerpoint/2010/main" val="428207760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5F26501-C047-FF9B-5DB7-6CE195B80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MC service authorization alignment </a:t>
            </a: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5CA9EF15-D7EA-DD13-5CF5-347B626BF6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249" y="1851612"/>
            <a:ext cx="5996467" cy="1845891"/>
          </a:xfrm>
        </p:spPr>
        <p:txBody>
          <a:bodyPr/>
          <a:lstStyle/>
          <a:p>
            <a:r>
              <a:rPr lang="en-US" sz="2400"/>
              <a:t>To achieve stage 2 and stage 3 alignment related to MC service authorization</a:t>
            </a:r>
          </a:p>
          <a:p>
            <a:pPr lvl="1"/>
            <a:r>
              <a:rPr lang="en-US" sz="2000"/>
              <a:t>Add the associated IE in SA6 specs </a:t>
            </a:r>
          </a:p>
          <a:p>
            <a:pPr lvl="1"/>
            <a:r>
              <a:rPr lang="en-GB" sz="2000">
                <a:cs typeface="Times New Roman" panose="02020603050405020304" pitchFamily="18" charset="0"/>
              </a:rPr>
              <a:t>Update MC service authorisation procedure</a:t>
            </a:r>
            <a:endParaRPr lang="en-US" sz="2000"/>
          </a:p>
          <a:p>
            <a:pPr marL="457200" lvl="1" indent="0">
              <a:buNone/>
            </a:pPr>
            <a:endParaRPr lang="en-US" sz="2000"/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C44C7816-1E2E-87ED-7DF1-03EAC45648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4">
            <a:extLst>
              <a:ext uri="{FF2B5EF4-FFF2-40B4-BE49-F238E27FC236}">
                <a16:creationId xmlns:a16="http://schemas.microsoft.com/office/drawing/2014/main" id="{C7BDD6FE-9CB6-1695-1DE4-6DE00EA739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095" y="146560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ACB1865-D5F3-F85E-E684-1918E3E258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481465"/>
              </p:ext>
            </p:extLst>
          </p:nvPr>
        </p:nvGraphicFramePr>
        <p:xfrm>
          <a:off x="743069" y="3320301"/>
          <a:ext cx="5996467" cy="275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324319" imgH="2908119" progId="Visio.Drawing.15">
                  <p:embed/>
                </p:oleObj>
              </mc:Choice>
              <mc:Fallback>
                <p:oleObj name="Visio" r:id="rId2" imgW="6324319" imgH="2908119" progId="Visio.Drawing.15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ACB1865-D5F3-F85E-E684-1918E3E258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3069" y="3320301"/>
                        <a:ext cx="5996467" cy="2755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6BD0AF57-9A10-1B62-8961-062EF28965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1056" y="2011846"/>
            <a:ext cx="3894420" cy="304446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D74498F-8165-5FEE-07D4-0375DEED65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324" y="5461708"/>
            <a:ext cx="3661331" cy="89476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6B110E6-9418-0C73-BC11-B349F9AC4729}"/>
              </a:ext>
            </a:extLst>
          </p:cNvPr>
          <p:cNvSpPr txBox="1"/>
          <p:nvPr/>
        </p:nvSpPr>
        <p:spPr>
          <a:xfrm>
            <a:off x="7578863" y="1704069"/>
            <a:ext cx="3986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MCPTT authorization request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4137DE0-CDEC-F8E0-B7B9-F02B5605401E}"/>
              </a:ext>
            </a:extLst>
          </p:cNvPr>
          <p:cNvSpPr txBox="1"/>
          <p:nvPr/>
        </p:nvSpPr>
        <p:spPr>
          <a:xfrm>
            <a:off x="7904145" y="5153931"/>
            <a:ext cx="3986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MCPTT authorization response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54AB4BA-E062-7B51-A79B-7C6206E78AA4}"/>
              </a:ext>
            </a:extLst>
          </p:cNvPr>
          <p:cNvSpPr txBox="1"/>
          <p:nvPr/>
        </p:nvSpPr>
        <p:spPr>
          <a:xfrm>
            <a:off x="633098" y="6075676"/>
            <a:ext cx="63060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buNone/>
            </a:pPr>
            <a:r>
              <a:rPr lang="en-GB" sz="1200" b="1">
                <a:ea typeface="Times New Roman" panose="02020603050405020304" pitchFamily="18" charset="0"/>
                <a:cs typeface="Times New Roman" panose="02020603050405020304" pitchFamily="18" charset="0"/>
              </a:rPr>
              <a:t>Update to figure </a:t>
            </a:r>
            <a:r>
              <a:rPr lang="en-GB" sz="12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10.2-1: MCPTT user authentication and registration, single domain</a:t>
            </a:r>
            <a:endParaRPr lang="en-DE" sz="1200" b="1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36890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B89E600-6D7D-C768-8F85-1D6090118C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121" y="1730524"/>
            <a:ext cx="7411094" cy="4802736"/>
          </a:xfrm>
        </p:spPr>
        <p:txBody>
          <a:bodyPr/>
          <a:lstStyle/>
          <a:p>
            <a:r>
              <a:rPr lang="en-US" sz="2000" dirty="0"/>
              <a:t>There exists a general MC user authentication procedure in 23.280 that is common for the 3 services</a:t>
            </a:r>
          </a:p>
          <a:p>
            <a:r>
              <a:rPr lang="en-US" sz="2000" dirty="0"/>
              <a:t>There exists the following 3 procedures:</a:t>
            </a:r>
          </a:p>
          <a:p>
            <a:pPr lvl="1"/>
            <a:r>
              <a:rPr lang="en-US" sz="1800" dirty="0"/>
              <a:t>MC user authorization for MCPTT in clause 10.2 of TS 23.379 </a:t>
            </a:r>
          </a:p>
          <a:p>
            <a:pPr lvl="1"/>
            <a:r>
              <a:rPr lang="en-US" sz="1800" dirty="0"/>
              <a:t>MC user authorization for </a:t>
            </a:r>
            <a:r>
              <a:rPr lang="en-US" sz="1800" dirty="0" err="1"/>
              <a:t>MCVideo</a:t>
            </a:r>
            <a:r>
              <a:rPr lang="en-US" sz="1800" dirty="0"/>
              <a:t> in clause 7.12 of TS 23.281</a:t>
            </a:r>
          </a:p>
          <a:p>
            <a:pPr lvl="1"/>
            <a:r>
              <a:rPr lang="en-US" sz="1800" dirty="0"/>
              <a:t>MC user authorization for </a:t>
            </a:r>
            <a:r>
              <a:rPr lang="en-US" sz="1800" dirty="0" err="1"/>
              <a:t>MCData</a:t>
            </a:r>
            <a:r>
              <a:rPr lang="en-US" sz="1800" dirty="0"/>
              <a:t> in clause 7.11 of TS 23.282</a:t>
            </a:r>
          </a:p>
          <a:p>
            <a:r>
              <a:rPr lang="en-US" sz="2000" dirty="0"/>
              <a:t>Options to achieve the alignment </a:t>
            </a:r>
            <a:r>
              <a:rPr lang="en-US" sz="2000" dirty="0">
                <a:solidFill>
                  <a:srgbClr val="FF0000"/>
                </a:solidFill>
              </a:rPr>
              <a:t>(choose 1 </a:t>
            </a:r>
            <a:r>
              <a:rPr lang="en-US" sz="2000" b="1" dirty="0">
                <a:solidFill>
                  <a:srgbClr val="FF0000"/>
                </a:solidFill>
              </a:rPr>
              <a:t>or</a:t>
            </a:r>
            <a:r>
              <a:rPr lang="en-US" sz="2000" dirty="0">
                <a:solidFill>
                  <a:srgbClr val="FF0000"/>
                </a:solidFill>
              </a:rPr>
              <a:t> 2):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Proposal 1:</a:t>
            </a:r>
            <a:r>
              <a:rPr lang="en-US" sz="1800" dirty="0"/>
              <a:t> Update the 3 procedures (based on the previous slide), and introduce the associated IE in the 3 specs</a:t>
            </a:r>
          </a:p>
          <a:p>
            <a:pPr lvl="2"/>
            <a:r>
              <a:rPr lang="en-US" sz="1200" dirty="0"/>
              <a:t>S6-260074 (23.280), S6-260077 (23.2379), S6-260078 (23.281) and S6-260079 (23.282)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Proposal 2:</a:t>
            </a:r>
            <a:r>
              <a:rPr lang="en-US" sz="1800" dirty="0"/>
              <a:t> Void the 3 MC service authorization procedures for the 3 services and add the following:</a:t>
            </a:r>
          </a:p>
          <a:p>
            <a:pPr lvl="2"/>
            <a:r>
              <a:rPr lang="en-US" sz="1600" dirty="0"/>
              <a:t>A general MC service authorization procedure in TS 23.280 (based on the previous slide) that is applicable to the 3 services</a:t>
            </a:r>
          </a:p>
          <a:p>
            <a:pPr lvl="2"/>
            <a:r>
              <a:rPr lang="en-US" sz="1600" dirty="0"/>
              <a:t>Associated IE in TS 23.280 that is applicable to the 3 services</a:t>
            </a:r>
          </a:p>
          <a:p>
            <a:pPr lvl="3"/>
            <a:r>
              <a:rPr lang="en-US" sz="1200" dirty="0"/>
              <a:t>S6-260074 (23.280)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DB763E1-0AC9-CDF9-2973-FF931D760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Proposals to be chosen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8E2EC99-16C7-4B73-F2B2-5318197B98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5FD1011-E0BC-2914-F4B7-2FECADC03F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5298159"/>
              </p:ext>
            </p:extLst>
          </p:nvPr>
        </p:nvGraphicFramePr>
        <p:xfrm>
          <a:off x="7649038" y="1909984"/>
          <a:ext cx="4262842" cy="1931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4591154" imgH="2104942" progId="Visio.Drawing.11">
                  <p:embed/>
                </p:oleObj>
              </mc:Choice>
              <mc:Fallback>
                <p:oleObj name="Visio" r:id="rId2" imgW="4591154" imgH="2104942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5FD1011-E0BC-2914-F4B7-2FECADC03F0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9038" y="1909984"/>
                        <a:ext cx="4262842" cy="193134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327F9BB-10C8-616B-F2B2-53FB34AF4767}"/>
              </a:ext>
            </a:extLst>
          </p:cNvPr>
          <p:cNvSpPr txBox="1"/>
          <p:nvPr/>
        </p:nvSpPr>
        <p:spPr>
          <a:xfrm>
            <a:off x="7600278" y="3884891"/>
            <a:ext cx="45304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buNone/>
            </a:pPr>
            <a:r>
              <a:rPr lang="en-GB" sz="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 10.6.1-1: MC service user authentication and registration with Primary MC system, single domain (TS 23.280)</a:t>
            </a:r>
            <a:endParaRPr lang="en-DE" sz="8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153D3798-42D1-286E-C4F8-8C844F316B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429187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BAAD207-DC52-3F75-A2A2-AF0CDA2E16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190275"/>
              </p:ext>
            </p:extLst>
          </p:nvPr>
        </p:nvGraphicFramePr>
        <p:xfrm>
          <a:off x="7635667" y="4326178"/>
          <a:ext cx="4541103" cy="1827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7064226" imgH="2836797" progId="Visio.Drawing.11">
                  <p:embed/>
                </p:oleObj>
              </mc:Choice>
              <mc:Fallback>
                <p:oleObj name="Visio" r:id="rId4" imgW="7064226" imgH="2836797" progId="Visio.Drawing.11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BAAD207-DC52-3F75-A2A2-AF0CDA2E16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667" y="4326178"/>
                        <a:ext cx="4541103" cy="18276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27CFAB50-A4EC-921C-0A19-A226ABB0D679}"/>
              </a:ext>
            </a:extLst>
          </p:cNvPr>
          <p:cNvSpPr txBox="1"/>
          <p:nvPr/>
        </p:nvSpPr>
        <p:spPr>
          <a:xfrm>
            <a:off x="7649038" y="6170055"/>
            <a:ext cx="443044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buNone/>
            </a:pPr>
            <a:r>
              <a:rPr lang="en-GB" sz="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 10.2-1: MCPTT </a:t>
            </a:r>
            <a:r>
              <a:rPr lang="en-GB" sz="800" b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user authentication and registration, single domain (TS 23.379)</a:t>
            </a:r>
            <a:endParaRPr lang="en-DE" sz="800" b="1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0510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C71D9-CA0E-58A3-741E-A443BDA1BB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0493441C-1857-7FC6-0679-5B3BB5DF4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780" y="2187723"/>
            <a:ext cx="9674601" cy="1948377"/>
          </a:xfrm>
        </p:spPr>
        <p:txBody>
          <a:bodyPr/>
          <a:lstStyle/>
          <a:p>
            <a:pPr eaLnBrk="1" hangingPunct="1"/>
            <a:r>
              <a:rPr lang="en-GB" altLang="en-US" sz="4800" dirty="0"/>
              <a:t>Remote device disable (and re-enable) in view of MC service authorisation</a:t>
            </a:r>
            <a:br>
              <a:rPr lang="en-GB" altLang="en-US" sz="4800" dirty="0"/>
            </a:br>
            <a:endParaRPr lang="en-GB" altLang="en-US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ADE0AA-707A-CBA8-824F-E16F0E527217}"/>
              </a:ext>
            </a:extLst>
          </p:cNvPr>
          <p:cNvSpPr txBox="1"/>
          <p:nvPr/>
        </p:nvSpPr>
        <p:spPr>
          <a:xfrm>
            <a:off x="1137659" y="4328623"/>
            <a:ext cx="771578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en-US" sz="1800" dirty="0"/>
              <a:t>MC service authorisation alignment between stage 2 and stage 3 </a:t>
            </a:r>
            <a:r>
              <a:rPr lang="en-GB" altLang="en-US" dirty="0"/>
              <a:t>facilitates: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en-US" sz="1800" dirty="0"/>
              <a:t>Remote device disable (re-enable)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en-US" dirty="0"/>
              <a:t>Remote </a:t>
            </a:r>
            <a:r>
              <a:rPr lang="en-GB" altLang="en-US"/>
              <a:t>modification of configurations</a:t>
            </a:r>
            <a:r>
              <a:rPr lang="en-GB" altLang="en-US" dirty="0"/>
              <a:t>/settings </a:t>
            </a:r>
            <a:br>
              <a:rPr lang="en-GB" altLang="en-US" sz="1800" dirty="0"/>
            </a:br>
            <a:r>
              <a:rPr lang="en-GB" altLang="en-US" sz="1800" dirty="0"/>
              <a:t> </a:t>
            </a:r>
            <a:br>
              <a:rPr lang="en-GB" altLang="en-US" sz="1800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23580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0C2464F-2AAF-DC41-ADFF-7EA846718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012" y="1825625"/>
            <a:ext cx="6875941" cy="4351338"/>
          </a:xfrm>
        </p:spPr>
        <p:txBody>
          <a:bodyPr/>
          <a:lstStyle/>
          <a:p>
            <a:r>
              <a:rPr lang="en-US" sz="2000" dirty="0">
                <a:solidFill>
                  <a:srgbClr val="00B050"/>
                </a:solidFill>
              </a:rPr>
              <a:t>MC client ID </a:t>
            </a:r>
            <a:r>
              <a:rPr lang="en-US" sz="2000" dirty="0"/>
              <a:t>can be used to specify a target device (i.e., client) to be disabled</a:t>
            </a:r>
          </a:p>
          <a:p>
            <a:r>
              <a:rPr lang="en-US" sz="2000" dirty="0"/>
              <a:t>However, </a:t>
            </a:r>
            <a:r>
              <a:rPr lang="en-US" sz="2000" dirty="0">
                <a:solidFill>
                  <a:srgbClr val="00B050"/>
                </a:solidFill>
              </a:rPr>
              <a:t>MC client ID </a:t>
            </a:r>
            <a:r>
              <a:rPr lang="en-US" sz="2000" dirty="0"/>
              <a:t>is not sufficient to immediately disable all MC clients hosted at one device in one step (scenario: disable an MC UE with MCPTT, </a:t>
            </a:r>
            <a:r>
              <a:rPr lang="en-US" sz="2000" dirty="0" err="1"/>
              <a:t>MCVideo</a:t>
            </a:r>
            <a:r>
              <a:rPr lang="en-US" sz="2000" dirty="0"/>
              <a:t> and </a:t>
            </a:r>
            <a:r>
              <a:rPr lang="en-US" sz="2000" dirty="0" err="1"/>
              <a:t>MCData</a:t>
            </a:r>
            <a:r>
              <a:rPr lang="en-US" sz="2000" dirty="0"/>
              <a:t> clients immediately)</a:t>
            </a:r>
          </a:p>
          <a:p>
            <a:r>
              <a:rPr lang="en-US" sz="2000" dirty="0">
                <a:solidFill>
                  <a:srgbClr val="FF0000"/>
                </a:solidFill>
              </a:rPr>
              <a:t>Proposal</a:t>
            </a:r>
            <a:r>
              <a:rPr lang="en-US" sz="2000" dirty="0"/>
              <a:t>: the MC service client shares the </a:t>
            </a:r>
            <a:r>
              <a:rPr lang="en-US" sz="2000" dirty="0">
                <a:solidFill>
                  <a:srgbClr val="FF0000"/>
                </a:solidFill>
              </a:rPr>
              <a:t>IMEI</a:t>
            </a:r>
            <a:r>
              <a:rPr lang="en-US" sz="2000" dirty="0"/>
              <a:t> of the host MC UE with the MC service server during MC service authorization procedure </a:t>
            </a:r>
          </a:p>
          <a:p>
            <a:pPr lvl="1"/>
            <a:r>
              <a:rPr lang="en-US" sz="1800" dirty="0"/>
              <a:t>IMEI is International Mobile Station Equipment Identity, that uniquely identifies a user device. </a:t>
            </a:r>
          </a:p>
          <a:p>
            <a:pPr lvl="1"/>
            <a:r>
              <a:rPr lang="en-US" sz="1800" dirty="0"/>
              <a:t>IMEI is defined based on TS 22.016 and TS 23.003 </a:t>
            </a:r>
          </a:p>
          <a:p>
            <a:r>
              <a:rPr lang="en-US" sz="2400" dirty="0"/>
              <a:t> </a:t>
            </a:r>
            <a:r>
              <a:rPr lang="en-US" sz="2000" dirty="0"/>
              <a:t>Hence, the MC service server identifies a specific device and disable all clients host at the device upon the request of authorized MC user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4E40032-1B6A-A470-5A22-0304861B1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disable a device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FCF9EFF-AB03-9D1C-8F1F-5727BB5A42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9044" y="2460501"/>
            <a:ext cx="4191931" cy="327704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614CC0D-0B06-861F-596E-08F4D9434BCC}"/>
              </a:ext>
            </a:extLst>
          </p:cNvPr>
          <p:cNvSpPr txBox="1"/>
          <p:nvPr/>
        </p:nvSpPr>
        <p:spPr>
          <a:xfrm>
            <a:off x="7412222" y="2187785"/>
            <a:ext cx="3986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MCPTT authorization request </a:t>
            </a:r>
            <a:r>
              <a:rPr lang="en-US" sz="1400" dirty="0">
                <a:solidFill>
                  <a:srgbClr val="FF0000"/>
                </a:solidFill>
              </a:rPr>
              <a:t>+ IMEI (M)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60FB400-5078-B1D4-A7F4-797A763416DD}"/>
              </a:ext>
            </a:extLst>
          </p:cNvPr>
          <p:cNvSpPr/>
          <p:nvPr/>
        </p:nvSpPr>
        <p:spPr>
          <a:xfrm>
            <a:off x="7359133" y="3373326"/>
            <a:ext cx="943106" cy="307777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EC8E85-041C-7A4F-7702-4A1AFF6C5397}"/>
              </a:ext>
            </a:extLst>
          </p:cNvPr>
          <p:cNvSpPr txBox="1"/>
          <p:nvPr/>
        </p:nvSpPr>
        <p:spPr>
          <a:xfrm>
            <a:off x="10753482" y="1867845"/>
            <a:ext cx="133706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0000"/>
                </a:solidFill>
              </a:rPr>
              <a:t>Revise S6-260074 by adding IMEI (M)</a:t>
            </a:r>
          </a:p>
        </p:txBody>
      </p:sp>
    </p:spTree>
    <p:extLst>
      <p:ext uri="{BB962C8B-B14F-4D97-AF65-F5344CB8AC3E}">
        <p14:creationId xmlns:p14="http://schemas.microsoft.com/office/powerpoint/2010/main" val="158747846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E0E1DF5-F3AB-DD97-7C38-9FFEB2C446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85948"/>
              </p:ext>
            </p:extLst>
          </p:nvPr>
        </p:nvGraphicFramePr>
        <p:xfrm>
          <a:off x="5862001" y="2131188"/>
          <a:ext cx="5996467" cy="275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324319" imgH="2908119" progId="Visio.Drawing.15">
                  <p:embed/>
                </p:oleObj>
              </mc:Choice>
              <mc:Fallback>
                <p:oleObj name="Visio" r:id="rId2" imgW="6324319" imgH="2908119" progId="Visio.Drawing.15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E0E1DF5-F3AB-DD97-7C38-9FFEB2C446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2001" y="2131188"/>
                        <a:ext cx="5996467" cy="2755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24E7393-7143-B158-9B11-67F761A56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0" y="2003989"/>
            <a:ext cx="5335862" cy="4268240"/>
          </a:xfrm>
        </p:spPr>
        <p:txBody>
          <a:bodyPr/>
          <a:lstStyle/>
          <a:p>
            <a:r>
              <a:rPr lang="en-US" sz="2000" dirty="0"/>
              <a:t>Disable a device happens when the MC service server releases the associated binding</a:t>
            </a:r>
          </a:p>
          <a:p>
            <a:r>
              <a:rPr lang="en-US" sz="2000" dirty="0"/>
              <a:t>The MC service server marks the target device is disabled, so that any MC service authorization attempts (based on that released binding) fails</a:t>
            </a:r>
          </a:p>
          <a:p>
            <a:r>
              <a:rPr lang="en-US" sz="2000" dirty="0"/>
              <a:t>The authorized MC user includes the following IE to request the MCPTT server to disable a certain device</a:t>
            </a:r>
          </a:p>
          <a:p>
            <a:pPr lvl="1"/>
            <a:r>
              <a:rPr lang="en-US" sz="1600" dirty="0"/>
              <a:t>MCPTT ID</a:t>
            </a:r>
          </a:p>
          <a:p>
            <a:pPr lvl="1"/>
            <a:r>
              <a:rPr lang="en-US" sz="1600" dirty="0"/>
              <a:t>IMEI of the device to be disabled</a:t>
            </a:r>
          </a:p>
          <a:p>
            <a:pPr lvl="1"/>
            <a:r>
              <a:rPr lang="en-US" sz="1600" dirty="0"/>
              <a:t>MC client ID (for configuration modification purpose)</a:t>
            </a:r>
          </a:p>
          <a:p>
            <a:r>
              <a:rPr lang="en-US" sz="2000" dirty="0"/>
              <a:t>Hence, the MC service server disable the target device and marks it “disabled”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135EBE-C424-D9BB-CB81-CE5CA49A2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disable a device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4F36553-4829-6DAB-A3DC-8E644541518A}"/>
              </a:ext>
            </a:extLst>
          </p:cNvPr>
          <p:cNvGrpSpPr/>
          <p:nvPr/>
        </p:nvGrpSpPr>
        <p:grpSpPr>
          <a:xfrm>
            <a:off x="11699629" y="3737623"/>
            <a:ext cx="396910" cy="432079"/>
            <a:chOff x="12238892" y="3808325"/>
            <a:chExt cx="396910" cy="432079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ABAB187-2EA2-A6C1-D36F-4A190D2F0A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238892" y="3808325"/>
              <a:ext cx="396910" cy="43207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54B29E1-9392-5D6B-6FF7-F4375F7E356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238892" y="3808325"/>
              <a:ext cx="396910" cy="40305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7DF2F4C-4859-3E5C-C2D2-790D747DCAEC}"/>
              </a:ext>
            </a:extLst>
          </p:cNvPr>
          <p:cNvSpPr txBox="1"/>
          <p:nvPr/>
        </p:nvSpPr>
        <p:spPr>
          <a:xfrm>
            <a:off x="9408915" y="3692053"/>
            <a:ext cx="12824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rgbClr val="FF0000"/>
                </a:solidFill>
              </a:rPr>
              <a:t>Device state: “disabled”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8094592-B86D-12AF-28B0-D79B40F0AB2C}"/>
              </a:ext>
            </a:extLst>
          </p:cNvPr>
          <p:cNvCxnSpPr>
            <a:cxnSpLocks/>
          </p:cNvCxnSpPr>
          <p:nvPr/>
        </p:nvCxnSpPr>
        <p:spPr>
          <a:xfrm flipH="1">
            <a:off x="6264067" y="4750263"/>
            <a:ext cx="5037746" cy="0"/>
          </a:xfrm>
          <a:prstGeom prst="straightConnector1">
            <a:avLst/>
          </a:prstGeom>
          <a:ln w="95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C059CB5-7287-C742-1885-29C1D0C8E885}"/>
              </a:ext>
            </a:extLst>
          </p:cNvPr>
          <p:cNvSpPr txBox="1"/>
          <p:nvPr/>
        </p:nvSpPr>
        <p:spPr>
          <a:xfrm>
            <a:off x="9033573" y="4760606"/>
            <a:ext cx="2533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rgbClr val="FF0000"/>
                </a:solidFill>
              </a:rPr>
              <a:t>MC service authorization fails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BB0B456-4348-0BFE-1135-C8C76C28B51E}"/>
              </a:ext>
            </a:extLst>
          </p:cNvPr>
          <p:cNvSpPr txBox="1"/>
          <p:nvPr/>
        </p:nvSpPr>
        <p:spPr>
          <a:xfrm>
            <a:off x="6492427" y="5356746"/>
            <a:ext cx="52727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buNone/>
            </a:pPr>
            <a:r>
              <a:rPr lang="en-GB" sz="1200" b="1">
                <a:ea typeface="Times New Roman" panose="02020603050405020304" pitchFamily="18" charset="0"/>
                <a:cs typeface="Times New Roman" panose="02020603050405020304" pitchFamily="18" charset="0"/>
              </a:rPr>
              <a:t>Update to figure </a:t>
            </a:r>
            <a:r>
              <a:rPr lang="en-GB" sz="12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10.2-1: MCPTT user authentication and registration, single domain</a:t>
            </a:r>
            <a:endParaRPr lang="en-DE" sz="1200" b="1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06002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062756b-3b76-4a30-9dea-2d6d7c795b2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0867BBAE299E459CE93F781E291255" ma:contentTypeVersion="18" ma:contentTypeDescription="Create a new document." ma:contentTypeScope="" ma:versionID="5ed099be02971d2afb0865b1c91fdff1">
  <xsd:schema xmlns:xsd="http://www.w3.org/2001/XMLSchema" xmlns:xs="http://www.w3.org/2001/XMLSchema" xmlns:p="http://schemas.microsoft.com/office/2006/metadata/properties" xmlns:ns3="1062756b-3b76-4a30-9dea-2d6d7c795b24" xmlns:ns4="ea5155ca-720b-495b-b4a8-617419946ec9" targetNamespace="http://schemas.microsoft.com/office/2006/metadata/properties" ma:root="true" ma:fieldsID="3883c6d73c5bb707be786bea5cefec56" ns3:_="" ns4:_="">
    <xsd:import namespace="1062756b-3b76-4a30-9dea-2d6d7c795b24"/>
    <xsd:import namespace="ea5155ca-720b-495b-b4a8-617419946ec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LengthInSeconds" minOccurs="0"/>
                <xsd:element ref="ns3:MediaServiceLocation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62756b-3b76-4a30-9dea-2d6d7c795b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5155ca-720b-495b-b4a8-617419946ec9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1062756b-3b76-4a30-9dea-2d6d7c795b24"/>
    <ds:schemaRef ds:uri="ea5155ca-720b-495b-b4a8-617419946ec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AF8746E-DE61-48BA-9614-F5913D3BD685}">
  <ds:schemaRefs>
    <ds:schemaRef ds:uri="1062756b-3b76-4a30-9dea-2d6d7c795b24"/>
    <ds:schemaRef ds:uri="ea5155ca-720b-495b-b4a8-617419946ec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3109</TotalTime>
  <Words>1325</Words>
  <Application>Microsoft Office PowerPoint</Application>
  <PresentationFormat>Widescreen</PresentationFormat>
  <Paragraphs>104</Paragraphs>
  <Slides>13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Visio</vt:lpstr>
      <vt:lpstr>Microsoft Visio Drawing</vt:lpstr>
      <vt:lpstr>MC user authentication and service authorisation  Stage-3 alignment</vt:lpstr>
      <vt:lpstr>Service authorisation procedure – Stage 2</vt:lpstr>
      <vt:lpstr>Service authorisation procedure – Stage 3</vt:lpstr>
      <vt:lpstr>Stage 2 and stage 3 alignment</vt:lpstr>
      <vt:lpstr>MC service authorization alignment </vt:lpstr>
      <vt:lpstr>Proposals to be chosen</vt:lpstr>
      <vt:lpstr>Remote device disable (and re-enable) in view of MC service authorisation </vt:lpstr>
      <vt:lpstr>How to disable a device </vt:lpstr>
      <vt:lpstr>How to disable a device </vt:lpstr>
      <vt:lpstr>How to disable an MC device remotely</vt:lpstr>
      <vt:lpstr>How to disable a device </vt:lpstr>
      <vt:lpstr>Thank You!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Ericsson_Rana</cp:lastModifiedBy>
  <cp:revision>1</cp:revision>
  <dcterms:created xsi:type="dcterms:W3CDTF">2010-02-05T13:52:04Z</dcterms:created>
  <dcterms:modified xsi:type="dcterms:W3CDTF">2026-01-30T12:00:43Z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0x0101008E0867BBAE299E459CE93F781E291255</vt:lpwstr>
  </property>
</Properties>
</file>