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70" r:id="rId5"/>
    <p:sldId id="554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2" d="100"/>
          <a:sy n="92" d="100"/>
        </p:scale>
        <p:origin x="92" y="43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SA6#71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71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S6-260006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Goa, </a:t>
            </a:r>
            <a:r>
              <a:rPr lang="en-GB" b="1" dirty="0">
                <a:ea typeface="Malgun Gothic" panose="020B0503020000020004" pitchFamily="34" charset="-127"/>
              </a:rPr>
              <a:t>India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</a:t>
            </a:r>
            <a:r>
              <a:rPr lang="en-GB" b="1" dirty="0">
                <a:ea typeface="Malgun Gothic" panose="020B0503020000020004" pitchFamily="34" charset="-127"/>
              </a:rPr>
              <a:t>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14143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935365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162667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664717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February 18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/>
              <a:t>MCDISC_Ph2</a:t>
            </a:r>
            <a:endParaRPr lang="en-US" sz="1100" dirty="0"/>
          </a:p>
          <a:p>
            <a:pPr marL="1225039" lvl="2" indent="-295323">
              <a:defRPr/>
            </a:pPr>
            <a:r>
              <a:rPr lang="en-GB" sz="1100" dirty="0"/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FS_6G_MC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/>
              <a:t>5GSAT_Ph4_APP</a:t>
            </a:r>
          </a:p>
          <a:p>
            <a:pPr marL="1225039" lvl="2" indent="-295323">
              <a:defRPr/>
            </a:pPr>
            <a:r>
              <a:rPr lang="en-US" sz="1100" dirty="0"/>
              <a:t>AmbientIoT_Ph2_APP</a:t>
            </a:r>
          </a:p>
          <a:p>
            <a:pPr marL="1225039" lvl="2" indent="-295323">
              <a:defRPr/>
            </a:pPr>
            <a:r>
              <a:rPr lang="en-US" sz="1100" dirty="0"/>
              <a:t>APCOT</a:t>
            </a:r>
          </a:p>
          <a:p>
            <a:pPr marL="1225039" lvl="2" indent="-295323">
              <a:defRPr/>
            </a:pPr>
            <a:r>
              <a:rPr lang="en-US" sz="1100" dirty="0"/>
              <a:t>CAPIF_Ph4</a:t>
            </a:r>
          </a:p>
          <a:p>
            <a:pPr marL="1225039" lvl="2" indent="-295323">
              <a:defRPr/>
            </a:pPr>
            <a:r>
              <a:rPr lang="en-US" sz="1100" dirty="0"/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/>
              <a:t>Sensing_APP</a:t>
            </a:r>
            <a:endParaRPr lang="en-US" sz="1100" dirty="0"/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/>
              <a:t>MMTel_Ph2_APP</a:t>
            </a:r>
          </a:p>
          <a:p>
            <a:pPr marL="1225039" lvl="2" indent="-295323">
              <a:defRPr/>
            </a:pPr>
            <a:r>
              <a:rPr lang="en-GB" sz="1100" dirty="0"/>
              <a:t>SEALDD_Ph3</a:t>
            </a:r>
          </a:p>
          <a:p>
            <a:pPr marL="1225039" lvl="2" indent="-295323">
              <a:defRPr/>
            </a:pPr>
            <a:r>
              <a:rPr lang="en-GB" sz="1100" dirty="0"/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chemeClr val="dk1"/>
                </a:solidFill>
                <a:cs typeface="Arial" panose="020B0604020202020204" pitchFamily="34" charset="0"/>
              </a:rPr>
              <a:t>AIML_App_Ph2</a:t>
            </a:r>
            <a:endParaRPr lang="en-GB" sz="1100" dirty="0"/>
          </a:p>
          <a:p>
            <a:pPr marL="1225039" lvl="2" indent="-295323">
              <a:defRPr/>
            </a:pPr>
            <a:r>
              <a:rPr lang="en-GB" sz="1100" dirty="0">
                <a:solidFill>
                  <a:schemeClr val="dk1"/>
                </a:solidFill>
                <a:cs typeface="Arial" panose="020B0604020202020204" pitchFamily="34" charset="0"/>
              </a:rPr>
              <a:t>XRM_Ph3_APP</a:t>
            </a:r>
            <a:endParaRPr lang="en-GB" sz="11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13086"/>
              </p:ext>
            </p:extLst>
          </p:nvPr>
        </p:nvGraphicFramePr>
        <p:xfrm>
          <a:off x="1000149" y="167446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Saint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52141</TotalTime>
  <Words>1005</Words>
  <Application>Microsoft Office PowerPoint</Application>
  <PresentationFormat>Widescreen</PresentationFormat>
  <Paragraphs>283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SA6#71 Work Plan Review</vt:lpstr>
      <vt:lpstr>Overview: Rel-20 5GA Studies</vt:lpstr>
      <vt:lpstr>Overview: Rel-20 5GA Studies</vt:lpstr>
      <vt:lpstr>Overview: Rel-20 5GA Work-Items</vt:lpstr>
      <vt:lpstr>Overview: Rel-20 5GA Work-Items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2351</cp:revision>
  <dcterms:created xsi:type="dcterms:W3CDTF">2010-02-05T13:52:04Z</dcterms:created>
  <dcterms:modified xsi:type="dcterms:W3CDTF">2026-01-28T15:54:23Z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