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19"/>
  </p:notesMasterIdLst>
  <p:handoutMasterIdLst>
    <p:handoutMasterId r:id="rId20"/>
  </p:handoutMasterIdLst>
  <p:sldIdLst>
    <p:sldId id="341" r:id="rId6"/>
    <p:sldId id="1230" r:id="rId7"/>
    <p:sldId id="1270" r:id="rId8"/>
    <p:sldId id="1271" r:id="rId9"/>
    <p:sldId id="1272" r:id="rId10"/>
    <p:sldId id="1263" r:id="rId11"/>
    <p:sldId id="1264" r:id="rId12"/>
    <p:sldId id="1265" r:id="rId13"/>
    <p:sldId id="1273" r:id="rId14"/>
    <p:sldId id="1268" r:id="rId15"/>
    <p:sldId id="1267" r:id="rId16"/>
    <p:sldId id="1269" r:id="rId17"/>
    <p:sldId id="1146" r:id="rId1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CD10593-763F-0647-5A5D-77A441024734}" name="David Castellanos" initials="DC" userId="S::david.castellanos@ericsson.com::c3e3ca41-45fd-4ccb-b2c6-c86be057d51f" providerId="AD"/>
  <p188:author id="{7DD7C7D4-D98E-AE97-09F2-E22D5B5582D6}" name="Sorin Surdila" initials="SS" userId="S::sorin-arthur.surdila@ericsson.com::3c491dd2-c0a7-4b20-9961-af3787ca86e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2A6EA8"/>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9DAA75-B678-4898-AD87-86B9D06C4565}" v="242" dt="2025-11-03T07:59:10.6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9" d="100"/>
          <a:sy n="149" d="100"/>
        </p:scale>
        <p:origin x="644" y="96"/>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nus Tränk" userId="73c60b22-ca24-47b0-bd75-dbf2f6fa7bc6" providerId="ADAL" clId="{4B781A5D-B725-4CE8-9D17-4F425B6A5523}"/>
    <pc:docChg chg="undo custSel addSld modSld">
      <pc:chgData name="Magnus Tränk" userId="73c60b22-ca24-47b0-bd75-dbf2f6fa7bc6" providerId="ADAL" clId="{4B781A5D-B725-4CE8-9D17-4F425B6A5523}" dt="2024-09-12T06:38:15.604" v="1637" actId="20577"/>
      <pc:docMkLst>
        <pc:docMk/>
      </pc:docMkLst>
      <pc:sldChg chg="addSp delSp modSp new mod">
        <pc:chgData name="Magnus Tränk" userId="73c60b22-ca24-47b0-bd75-dbf2f6fa7bc6" providerId="ADAL" clId="{4B781A5D-B725-4CE8-9D17-4F425B6A5523}" dt="2024-09-12T06:33:45.453" v="1144" actId="1076"/>
        <pc:sldMkLst>
          <pc:docMk/>
          <pc:sldMk cId="3555312570" sldId="1218"/>
        </pc:sldMkLst>
      </pc:sldChg>
      <pc:sldChg chg="addSp delSp modSp add mod">
        <pc:chgData name="Magnus Tränk" userId="73c60b22-ca24-47b0-bd75-dbf2f6fa7bc6" providerId="ADAL" clId="{4B781A5D-B725-4CE8-9D17-4F425B6A5523}" dt="2024-09-12T06:38:15.604" v="1637" actId="20577"/>
        <pc:sldMkLst>
          <pc:docMk/>
          <pc:sldMk cId="2877322749" sldId="1219"/>
        </pc:sldMkLst>
      </pc:sldChg>
    </pc:docChg>
  </pc:docChgLst>
  <pc:docChgLst>
    <pc:chgData name="Rana Alhalaseh" userId="77599387-2e60-4e13-a056-5c29cbf8c9b4" providerId="ADAL" clId="{D6A7283E-8FC1-462A-A084-BBB4A321950F}"/>
    <pc:docChg chg="undo custSel delSld modSld">
      <pc:chgData name="Rana Alhalaseh" userId="77599387-2e60-4e13-a056-5c29cbf8c9b4" providerId="ADAL" clId="{D6A7283E-8FC1-462A-A084-BBB4A321950F}" dt="2025-05-07T11:14:38.777" v="3056" actId="14100"/>
      <pc:docMkLst>
        <pc:docMk/>
      </pc:docMkLst>
      <pc:sldChg chg="modSp mod">
        <pc:chgData name="Rana Alhalaseh" userId="77599387-2e60-4e13-a056-5c29cbf8c9b4" providerId="ADAL" clId="{D6A7283E-8FC1-462A-A084-BBB4A321950F}" dt="2025-04-30T07:26:56.822" v="18" actId="20577"/>
        <pc:sldMkLst>
          <pc:docMk/>
          <pc:sldMk cId="2234640361" sldId="1230"/>
        </pc:sldMkLst>
      </pc:sldChg>
      <pc:sldChg chg="modSp mod">
        <pc:chgData name="Rana Alhalaseh" userId="77599387-2e60-4e13-a056-5c29cbf8c9b4" providerId="ADAL" clId="{D6A7283E-8FC1-462A-A084-BBB4A321950F}" dt="2025-04-30T07:27:31.170" v="22" actId="13926"/>
        <pc:sldMkLst>
          <pc:docMk/>
          <pc:sldMk cId="3564638779" sldId="1231"/>
        </pc:sldMkLst>
      </pc:sldChg>
      <pc:sldChg chg="del">
        <pc:chgData name="Rana Alhalaseh" userId="77599387-2e60-4e13-a056-5c29cbf8c9b4" providerId="ADAL" clId="{D6A7283E-8FC1-462A-A084-BBB4A321950F}" dt="2025-04-30T08:26:43.395" v="606" actId="47"/>
        <pc:sldMkLst>
          <pc:docMk/>
          <pc:sldMk cId="2876131990" sldId="1232"/>
        </pc:sldMkLst>
      </pc:sldChg>
      <pc:sldChg chg="addSp delSp modSp mod">
        <pc:chgData name="Rana Alhalaseh" userId="77599387-2e60-4e13-a056-5c29cbf8c9b4" providerId="ADAL" clId="{D6A7283E-8FC1-462A-A084-BBB4A321950F}" dt="2025-05-07T10:47:47.921" v="2574" actId="1036"/>
        <pc:sldMkLst>
          <pc:docMk/>
          <pc:sldMk cId="1906874306" sldId="1233"/>
        </pc:sldMkLst>
      </pc:sldChg>
      <pc:sldChg chg="modSp mod">
        <pc:chgData name="Rana Alhalaseh" userId="77599387-2e60-4e13-a056-5c29cbf8c9b4" providerId="ADAL" clId="{D6A7283E-8FC1-462A-A084-BBB4A321950F}" dt="2025-05-07T11:14:38.777" v="3056" actId="14100"/>
        <pc:sldMkLst>
          <pc:docMk/>
          <pc:sldMk cId="4153811059" sldId="1234"/>
        </pc:sldMkLst>
      </pc:sldChg>
      <pc:sldChg chg="del">
        <pc:chgData name="Rana Alhalaseh" userId="77599387-2e60-4e13-a056-5c29cbf8c9b4" providerId="ADAL" clId="{D6A7283E-8FC1-462A-A084-BBB4A321950F}" dt="2025-04-30T08:26:41.209" v="605" actId="47"/>
        <pc:sldMkLst>
          <pc:docMk/>
          <pc:sldMk cId="1087249479" sldId="1235"/>
        </pc:sldMkLst>
      </pc:sldChg>
      <pc:sldChg chg="modSp mod">
        <pc:chgData name="Rana Alhalaseh" userId="77599387-2e60-4e13-a056-5c29cbf8c9b4" providerId="ADAL" clId="{D6A7283E-8FC1-462A-A084-BBB4A321950F}" dt="2025-05-07T08:57:37.947" v="2550" actId="20577"/>
        <pc:sldMkLst>
          <pc:docMk/>
          <pc:sldMk cId="3710676256" sldId="1236"/>
        </pc:sldMkLst>
      </pc:sldChg>
      <pc:sldChg chg="del">
        <pc:chgData name="Rana Alhalaseh" userId="77599387-2e60-4e13-a056-5c29cbf8c9b4" providerId="ADAL" clId="{D6A7283E-8FC1-462A-A084-BBB4A321950F}" dt="2025-04-30T08:26:46.201" v="607" actId="47"/>
        <pc:sldMkLst>
          <pc:docMk/>
          <pc:sldMk cId="3918125024" sldId="1237"/>
        </pc:sldMkLst>
      </pc:sldChg>
      <pc:sldChg chg="addSp delSp modSp mod">
        <pc:chgData name="Rana Alhalaseh" userId="77599387-2e60-4e13-a056-5c29cbf8c9b4" providerId="ADAL" clId="{D6A7283E-8FC1-462A-A084-BBB4A321950F}" dt="2025-05-07T11:04:44.554" v="2744" actId="14100"/>
        <pc:sldMkLst>
          <pc:docMk/>
          <pc:sldMk cId="4067110308" sldId="1238"/>
        </pc:sldMkLst>
      </pc:sldChg>
      <pc:sldChg chg="addSp delSp modSp mod">
        <pc:chgData name="Rana Alhalaseh" userId="77599387-2e60-4e13-a056-5c29cbf8c9b4" providerId="ADAL" clId="{D6A7283E-8FC1-462A-A084-BBB4A321950F}" dt="2025-05-07T11:14:24.532" v="3047" actId="20577"/>
        <pc:sldMkLst>
          <pc:docMk/>
          <pc:sldMk cId="3011276635" sldId="1241"/>
        </pc:sldMkLst>
      </pc:sldChg>
      <pc:sldChg chg="del">
        <pc:chgData name="Rana Alhalaseh" userId="77599387-2e60-4e13-a056-5c29cbf8c9b4" providerId="ADAL" clId="{D6A7283E-8FC1-462A-A084-BBB4A321950F}" dt="2025-04-30T08:35:54.950" v="608" actId="47"/>
        <pc:sldMkLst>
          <pc:docMk/>
          <pc:sldMk cId="4223302530" sldId="1242"/>
        </pc:sldMkLst>
      </pc:sldChg>
    </pc:docChg>
  </pc:docChgLst>
  <pc:docChgLst>
    <pc:chgData name="Rana Alhalaseh" userId="77599387-2e60-4e13-a056-5c29cbf8c9b4" providerId="ADAL" clId="{48564F2B-466C-4543-9FF1-1B5A9AE2FD0B}"/>
    <pc:docChg chg="modMainMaster">
      <pc:chgData name="Rana Alhalaseh" userId="77599387-2e60-4e13-a056-5c29cbf8c9b4" providerId="ADAL" clId="{48564F2B-466C-4543-9FF1-1B5A9AE2FD0B}" dt="2025-08-17T13:33:04.219" v="8" actId="13926"/>
      <pc:docMkLst>
        <pc:docMk/>
      </pc:docMkLst>
      <pc:sldMasterChg chg="modSp mod">
        <pc:chgData name="Rana Alhalaseh" userId="77599387-2e60-4e13-a056-5c29cbf8c9b4" providerId="ADAL" clId="{48564F2B-466C-4543-9FF1-1B5A9AE2FD0B}" dt="2025-08-17T13:33:04.219" v="8" actId="13926"/>
        <pc:sldMasterMkLst>
          <pc:docMk/>
          <pc:sldMasterMk cId="0" sldId="2147485146"/>
        </pc:sldMasterMkLst>
      </pc:sldMasterChg>
    </pc:docChg>
  </pc:docChgLst>
  <pc:docChgLst>
    <pc:chgData name="Rana Alhalaseh" userId="77599387-2e60-4e13-a056-5c29cbf8c9b4" providerId="ADAL" clId="{D6161B5D-8EAA-4557-B992-0409EA8E489F}"/>
    <pc:docChg chg="modMainMaster">
      <pc:chgData name="Rana Alhalaseh" userId="77599387-2e60-4e13-a056-5c29cbf8c9b4" providerId="ADAL" clId="{D6161B5D-8EAA-4557-B992-0409EA8E489F}" dt="2025-08-13T07:22:24.998" v="72" actId="13926"/>
      <pc:docMkLst>
        <pc:docMk/>
      </pc:docMkLst>
      <pc:sldMasterChg chg="modSp mod">
        <pc:chgData name="Rana Alhalaseh" userId="77599387-2e60-4e13-a056-5c29cbf8c9b4" providerId="ADAL" clId="{D6161B5D-8EAA-4557-B992-0409EA8E489F}" dt="2025-08-13T07:22:24.998" v="72" actId="13926"/>
        <pc:sldMasterMkLst>
          <pc:docMk/>
          <pc:sldMasterMk cId="0" sldId="2147485146"/>
        </pc:sldMasterMkLst>
      </pc:sldMasterChg>
    </pc:docChg>
  </pc:docChgLst>
  <pc:docChgLst>
    <pc:chgData name="Rana Alhalaseh" userId="77599387-2e60-4e13-a056-5c29cbf8c9b4" providerId="ADAL" clId="{51F4D600-0A7C-4C5E-B1B5-C262C6A8A343}"/>
    <pc:docChg chg="undo custSel addSld delSld modSld modMainMaster">
      <pc:chgData name="Rana Alhalaseh" userId="77599387-2e60-4e13-a056-5c29cbf8c9b4" providerId="ADAL" clId="{51F4D600-0A7C-4C5E-B1B5-C262C6A8A343}" dt="2025-10-06T08:30:42.446" v="6251" actId="6549"/>
      <pc:docMkLst>
        <pc:docMk/>
      </pc:docMkLst>
      <pc:sldChg chg="modSp mod">
        <pc:chgData name="Rana Alhalaseh" userId="77599387-2e60-4e13-a056-5c29cbf8c9b4" providerId="ADAL" clId="{51F4D600-0A7C-4C5E-B1B5-C262C6A8A343}" dt="2025-09-25T11:18:48.849" v="55" actId="20577"/>
        <pc:sldMkLst>
          <pc:docMk/>
          <pc:sldMk cId="0" sldId="341"/>
        </pc:sldMkLst>
      </pc:sldChg>
      <pc:sldChg chg="modSp mod">
        <pc:chgData name="Rana Alhalaseh" userId="77599387-2e60-4e13-a056-5c29cbf8c9b4" providerId="ADAL" clId="{51F4D600-0A7C-4C5E-B1B5-C262C6A8A343}" dt="2025-10-06T06:27:16.612" v="6227" actId="5793"/>
        <pc:sldMkLst>
          <pc:docMk/>
          <pc:sldMk cId="2234640361" sldId="1230"/>
        </pc:sldMkLst>
      </pc:sldChg>
      <pc:sldChg chg="del">
        <pc:chgData name="Rana Alhalaseh" userId="77599387-2e60-4e13-a056-5c29cbf8c9b4" providerId="ADAL" clId="{51F4D600-0A7C-4C5E-B1B5-C262C6A8A343}" dt="2025-09-25T14:33:10.115" v="2635" actId="47"/>
        <pc:sldMkLst>
          <pc:docMk/>
          <pc:sldMk cId="3564638779" sldId="1231"/>
        </pc:sldMkLst>
      </pc:sldChg>
      <pc:sldChg chg="del">
        <pc:chgData name="Rana Alhalaseh" userId="77599387-2e60-4e13-a056-5c29cbf8c9b4" providerId="ADAL" clId="{51F4D600-0A7C-4C5E-B1B5-C262C6A8A343}" dt="2025-09-25T14:33:10.115" v="2635" actId="47"/>
        <pc:sldMkLst>
          <pc:docMk/>
          <pc:sldMk cId="1906874306" sldId="1233"/>
        </pc:sldMkLst>
      </pc:sldChg>
      <pc:sldChg chg="del">
        <pc:chgData name="Rana Alhalaseh" userId="77599387-2e60-4e13-a056-5c29cbf8c9b4" providerId="ADAL" clId="{51F4D600-0A7C-4C5E-B1B5-C262C6A8A343}" dt="2025-09-25T14:33:10.115" v="2635" actId="47"/>
        <pc:sldMkLst>
          <pc:docMk/>
          <pc:sldMk cId="4153811059" sldId="1234"/>
        </pc:sldMkLst>
      </pc:sldChg>
      <pc:sldChg chg="del">
        <pc:chgData name="Rana Alhalaseh" userId="77599387-2e60-4e13-a056-5c29cbf8c9b4" providerId="ADAL" clId="{51F4D600-0A7C-4C5E-B1B5-C262C6A8A343}" dt="2025-09-25T14:33:10.115" v="2635" actId="47"/>
        <pc:sldMkLst>
          <pc:docMk/>
          <pc:sldMk cId="3710676256" sldId="1236"/>
        </pc:sldMkLst>
      </pc:sldChg>
      <pc:sldChg chg="del">
        <pc:chgData name="Rana Alhalaseh" userId="77599387-2e60-4e13-a056-5c29cbf8c9b4" providerId="ADAL" clId="{51F4D600-0A7C-4C5E-B1B5-C262C6A8A343}" dt="2025-09-25T14:33:10.115" v="2635" actId="47"/>
        <pc:sldMkLst>
          <pc:docMk/>
          <pc:sldMk cId="4067110308" sldId="1238"/>
        </pc:sldMkLst>
      </pc:sldChg>
      <pc:sldChg chg="del">
        <pc:chgData name="Rana Alhalaseh" userId="77599387-2e60-4e13-a056-5c29cbf8c9b4" providerId="ADAL" clId="{51F4D600-0A7C-4C5E-B1B5-C262C6A8A343}" dt="2025-09-25T14:33:10.115" v="2635" actId="47"/>
        <pc:sldMkLst>
          <pc:docMk/>
          <pc:sldMk cId="2276943832" sldId="1240"/>
        </pc:sldMkLst>
      </pc:sldChg>
      <pc:sldChg chg="del">
        <pc:chgData name="Rana Alhalaseh" userId="77599387-2e60-4e13-a056-5c29cbf8c9b4" providerId="ADAL" clId="{51F4D600-0A7C-4C5E-B1B5-C262C6A8A343}" dt="2025-09-25T14:33:10.115" v="2635" actId="47"/>
        <pc:sldMkLst>
          <pc:docMk/>
          <pc:sldMk cId="3011276635" sldId="1241"/>
        </pc:sldMkLst>
      </pc:sldChg>
      <pc:sldChg chg="modSp new mod">
        <pc:chgData name="Rana Alhalaseh" userId="77599387-2e60-4e13-a056-5c29cbf8c9b4" providerId="ADAL" clId="{51F4D600-0A7C-4C5E-B1B5-C262C6A8A343}" dt="2025-09-29T13:19:28.550" v="3302" actId="207"/>
        <pc:sldMkLst>
          <pc:docMk/>
          <pc:sldMk cId="3830967642" sldId="1242"/>
        </pc:sldMkLst>
      </pc:sldChg>
      <pc:sldChg chg="addSp delSp modSp new mod">
        <pc:chgData name="Rana Alhalaseh" userId="77599387-2e60-4e13-a056-5c29cbf8c9b4" providerId="ADAL" clId="{51F4D600-0A7C-4C5E-B1B5-C262C6A8A343}" dt="2025-09-29T13:56:17.510" v="3433" actId="21"/>
        <pc:sldMkLst>
          <pc:docMk/>
          <pc:sldMk cId="3911458408" sldId="1243"/>
        </pc:sldMkLst>
      </pc:sldChg>
      <pc:sldChg chg="modSp new mod">
        <pc:chgData name="Rana Alhalaseh" userId="77599387-2e60-4e13-a056-5c29cbf8c9b4" providerId="ADAL" clId="{51F4D600-0A7C-4C5E-B1B5-C262C6A8A343}" dt="2025-10-01T06:15:03.802" v="5802" actId="20577"/>
        <pc:sldMkLst>
          <pc:docMk/>
          <pc:sldMk cId="2516549108" sldId="1244"/>
        </pc:sldMkLst>
      </pc:sldChg>
      <pc:sldChg chg="addSp delSp modSp new mod">
        <pc:chgData name="Rana Alhalaseh" userId="77599387-2e60-4e13-a056-5c29cbf8c9b4" providerId="ADAL" clId="{51F4D600-0A7C-4C5E-B1B5-C262C6A8A343}" dt="2025-10-01T17:35:19.536" v="6215" actId="1076"/>
        <pc:sldMkLst>
          <pc:docMk/>
          <pc:sldMk cId="2485237917" sldId="1245"/>
        </pc:sldMkLst>
      </pc:sldChg>
      <pc:sldChg chg="modSp new del mod">
        <pc:chgData name="Rana Alhalaseh" userId="77599387-2e60-4e13-a056-5c29cbf8c9b4" providerId="ADAL" clId="{51F4D600-0A7C-4C5E-B1B5-C262C6A8A343}" dt="2025-09-26T11:43:26.605" v="3035" actId="47"/>
        <pc:sldMkLst>
          <pc:docMk/>
          <pc:sldMk cId="3152811613" sldId="1246"/>
        </pc:sldMkLst>
      </pc:sldChg>
      <pc:sldChg chg="modSp new mod">
        <pc:chgData name="Rana Alhalaseh" userId="77599387-2e60-4e13-a056-5c29cbf8c9b4" providerId="ADAL" clId="{51F4D600-0A7C-4C5E-B1B5-C262C6A8A343}" dt="2025-10-06T06:29:31.392" v="6242" actId="20577"/>
        <pc:sldMkLst>
          <pc:docMk/>
          <pc:sldMk cId="3479670911" sldId="1246"/>
        </pc:sldMkLst>
      </pc:sldChg>
      <pc:sldChg chg="addSp delSp modSp new mod">
        <pc:chgData name="Rana Alhalaseh" userId="77599387-2e60-4e13-a056-5c29cbf8c9b4" providerId="ADAL" clId="{51F4D600-0A7C-4C5E-B1B5-C262C6A8A343}" dt="2025-10-01T06:23:34.262" v="5956" actId="5793"/>
        <pc:sldMkLst>
          <pc:docMk/>
          <pc:sldMk cId="1065481283" sldId="1247"/>
        </pc:sldMkLst>
      </pc:sldChg>
      <pc:sldChg chg="addSp delSp modSp new mod">
        <pc:chgData name="Rana Alhalaseh" userId="77599387-2e60-4e13-a056-5c29cbf8c9b4" providerId="ADAL" clId="{51F4D600-0A7C-4C5E-B1B5-C262C6A8A343}" dt="2025-10-01T06:26:21.315" v="6162" actId="1037"/>
        <pc:sldMkLst>
          <pc:docMk/>
          <pc:sldMk cId="3843913180" sldId="1248"/>
        </pc:sldMkLst>
      </pc:sldChg>
      <pc:sldMasterChg chg="modSp mod">
        <pc:chgData name="Rana Alhalaseh" userId="77599387-2e60-4e13-a056-5c29cbf8c9b4" providerId="ADAL" clId="{51F4D600-0A7C-4C5E-B1B5-C262C6A8A343}" dt="2025-10-06T08:30:42.446" v="6251" actId="6549"/>
        <pc:sldMasterMkLst>
          <pc:docMk/>
          <pc:sldMasterMk cId="0" sldId="2147485146"/>
        </pc:sldMasterMkLst>
      </pc:sldMasterChg>
    </pc:docChg>
  </pc:docChgLst>
  <pc:docChgLst>
    <pc:chgData name="Rana Alhalaseh" userId="77599387-2e60-4e13-a056-5c29cbf8c9b4" providerId="ADAL" clId="{4F16FDF9-D279-47E0-9F6D-1AF7082AC958}"/>
    <pc:docChg chg="undo custSel addSld delSld modSld sldOrd modMainMaster">
      <pc:chgData name="Rana Alhalaseh" userId="77599387-2e60-4e13-a056-5c29cbf8c9b4" providerId="ADAL" clId="{4F16FDF9-D279-47E0-9F6D-1AF7082AC958}" dt="2024-10-07T11:02:03.378" v="3361" actId="20577"/>
      <pc:docMkLst>
        <pc:docMk/>
      </pc:docMkLst>
      <pc:sldChg chg="modSp add del mod">
        <pc:chgData name="Rana Alhalaseh" userId="77599387-2e60-4e13-a056-5c29cbf8c9b4" providerId="ADAL" clId="{4F16FDF9-D279-47E0-9F6D-1AF7082AC958}" dt="2024-10-07T07:11:55.303" v="3316" actId="20577"/>
        <pc:sldMkLst>
          <pc:docMk/>
          <pc:sldMk cId="0" sldId="341"/>
        </pc:sldMkLst>
      </pc:sldChg>
      <pc:sldChg chg="add del">
        <pc:chgData name="Rana Alhalaseh" userId="77599387-2e60-4e13-a056-5c29cbf8c9b4" providerId="ADAL" clId="{4F16FDF9-D279-47E0-9F6D-1AF7082AC958}" dt="2024-10-07T07:09:34.433" v="3252"/>
        <pc:sldMkLst>
          <pc:docMk/>
          <pc:sldMk cId="3992161661" sldId="1146"/>
        </pc:sldMkLst>
      </pc:sldChg>
      <pc:sldChg chg="del">
        <pc:chgData name="Rana Alhalaseh" userId="77599387-2e60-4e13-a056-5c29cbf8c9b4" providerId="ADAL" clId="{4F16FDF9-D279-47E0-9F6D-1AF7082AC958}" dt="2024-09-17T09:28:27.764" v="1" actId="47"/>
        <pc:sldMkLst>
          <pc:docMk/>
          <pc:sldMk cId="4259677633" sldId="1209"/>
        </pc:sldMkLst>
      </pc:sldChg>
      <pc:sldChg chg="del">
        <pc:chgData name="Rana Alhalaseh" userId="77599387-2e60-4e13-a056-5c29cbf8c9b4" providerId="ADAL" clId="{4F16FDF9-D279-47E0-9F6D-1AF7082AC958}" dt="2024-09-17T09:28:28.432" v="2" actId="47"/>
        <pc:sldMkLst>
          <pc:docMk/>
          <pc:sldMk cId="3297332015" sldId="1210"/>
        </pc:sldMkLst>
      </pc:sldChg>
      <pc:sldChg chg="del">
        <pc:chgData name="Rana Alhalaseh" userId="77599387-2e60-4e13-a056-5c29cbf8c9b4" providerId="ADAL" clId="{4F16FDF9-D279-47E0-9F6D-1AF7082AC958}" dt="2024-09-17T09:28:30.774" v="5" actId="47"/>
        <pc:sldMkLst>
          <pc:docMk/>
          <pc:sldMk cId="4016695184" sldId="1211"/>
        </pc:sldMkLst>
      </pc:sldChg>
      <pc:sldChg chg="del">
        <pc:chgData name="Rana Alhalaseh" userId="77599387-2e60-4e13-a056-5c29cbf8c9b4" providerId="ADAL" clId="{4F16FDF9-D279-47E0-9F6D-1AF7082AC958}" dt="2024-09-17T09:28:29.486" v="3" actId="47"/>
        <pc:sldMkLst>
          <pc:docMk/>
          <pc:sldMk cId="3411530033" sldId="1213"/>
        </pc:sldMkLst>
      </pc:sldChg>
      <pc:sldChg chg="del">
        <pc:chgData name="Rana Alhalaseh" userId="77599387-2e60-4e13-a056-5c29cbf8c9b4" providerId="ADAL" clId="{4F16FDF9-D279-47E0-9F6D-1AF7082AC958}" dt="2024-09-17T09:28:30.186" v="4" actId="47"/>
        <pc:sldMkLst>
          <pc:docMk/>
          <pc:sldMk cId="1478161686" sldId="1215"/>
        </pc:sldMkLst>
      </pc:sldChg>
      <pc:sldChg chg="del">
        <pc:chgData name="Rana Alhalaseh" userId="77599387-2e60-4e13-a056-5c29cbf8c9b4" providerId="ADAL" clId="{4F16FDF9-D279-47E0-9F6D-1AF7082AC958}" dt="2024-09-17T09:28:32.334" v="6" actId="47"/>
        <pc:sldMkLst>
          <pc:docMk/>
          <pc:sldMk cId="490229904" sldId="1216"/>
        </pc:sldMkLst>
      </pc:sldChg>
      <pc:sldChg chg="del">
        <pc:chgData name="Rana Alhalaseh" userId="77599387-2e60-4e13-a056-5c29cbf8c9b4" providerId="ADAL" clId="{4F16FDF9-D279-47E0-9F6D-1AF7082AC958}" dt="2024-09-17T09:28:23.459" v="0" actId="47"/>
        <pc:sldMkLst>
          <pc:docMk/>
          <pc:sldMk cId="2364841037" sldId="1217"/>
        </pc:sldMkLst>
      </pc:sldChg>
      <pc:sldChg chg="del">
        <pc:chgData name="Rana Alhalaseh" userId="77599387-2e60-4e13-a056-5c29cbf8c9b4" providerId="ADAL" clId="{4F16FDF9-D279-47E0-9F6D-1AF7082AC958}" dt="2024-10-01T08:13:52.702" v="1932" actId="47"/>
        <pc:sldMkLst>
          <pc:docMk/>
          <pc:sldMk cId="3555312570" sldId="1218"/>
        </pc:sldMkLst>
      </pc:sldChg>
      <pc:sldChg chg="addSp delSp modSp mod">
        <pc:chgData name="Rana Alhalaseh" userId="77599387-2e60-4e13-a056-5c29cbf8c9b4" providerId="ADAL" clId="{4F16FDF9-D279-47E0-9F6D-1AF7082AC958}" dt="2024-10-01T08:36:57.640" v="1982"/>
        <pc:sldMkLst>
          <pc:docMk/>
          <pc:sldMk cId="2877322749" sldId="1219"/>
        </pc:sldMkLst>
      </pc:sldChg>
      <pc:sldChg chg="addSp delSp modSp new del mod ord">
        <pc:chgData name="Rana Alhalaseh" userId="77599387-2e60-4e13-a056-5c29cbf8c9b4" providerId="ADAL" clId="{4F16FDF9-D279-47E0-9F6D-1AF7082AC958}" dt="2024-10-01T08:37:23.873" v="1983" actId="47"/>
        <pc:sldMkLst>
          <pc:docMk/>
          <pc:sldMk cId="3711827759" sldId="1220"/>
        </pc:sldMkLst>
      </pc:sldChg>
      <pc:sldChg chg="new del">
        <pc:chgData name="Rana Alhalaseh" userId="77599387-2e60-4e13-a056-5c29cbf8c9b4" providerId="ADAL" clId="{4F16FDF9-D279-47E0-9F6D-1AF7082AC958}" dt="2024-10-01T07:20:56.082" v="491" actId="47"/>
        <pc:sldMkLst>
          <pc:docMk/>
          <pc:sldMk cId="1007515329" sldId="1221"/>
        </pc:sldMkLst>
      </pc:sldChg>
      <pc:sldChg chg="addSp modSp new mod ord">
        <pc:chgData name="Rana Alhalaseh" userId="77599387-2e60-4e13-a056-5c29cbf8c9b4" providerId="ADAL" clId="{4F16FDF9-D279-47E0-9F6D-1AF7082AC958}" dt="2024-10-01T09:07:52.413" v="2297" actId="20577"/>
        <pc:sldMkLst>
          <pc:docMk/>
          <pc:sldMk cId="3055007915" sldId="1221"/>
        </pc:sldMkLst>
      </pc:sldChg>
      <pc:sldChg chg="addSp delSp modSp new mod ord">
        <pc:chgData name="Rana Alhalaseh" userId="77599387-2e60-4e13-a056-5c29cbf8c9b4" providerId="ADAL" clId="{4F16FDF9-D279-47E0-9F6D-1AF7082AC958}" dt="2024-10-01T10:01:44.506" v="3087" actId="20577"/>
        <pc:sldMkLst>
          <pc:docMk/>
          <pc:sldMk cId="2646455785" sldId="1222"/>
        </pc:sldMkLst>
      </pc:sldChg>
      <pc:sldChg chg="addSp delSp modSp add mod">
        <pc:chgData name="Rana Alhalaseh" userId="77599387-2e60-4e13-a056-5c29cbf8c9b4" providerId="ADAL" clId="{4F16FDF9-D279-47E0-9F6D-1AF7082AC958}" dt="2024-10-01T08:13:38.833" v="1931" actId="1076"/>
        <pc:sldMkLst>
          <pc:docMk/>
          <pc:sldMk cId="1446589849" sldId="1223"/>
        </pc:sldMkLst>
      </pc:sldChg>
      <pc:sldChg chg="modSp new del mod ord">
        <pc:chgData name="Rana Alhalaseh" userId="77599387-2e60-4e13-a056-5c29cbf8c9b4" providerId="ADAL" clId="{4F16FDF9-D279-47E0-9F6D-1AF7082AC958}" dt="2024-10-01T09:32:58.274" v="2664" actId="47"/>
        <pc:sldMkLst>
          <pc:docMk/>
          <pc:sldMk cId="317742182" sldId="1224"/>
        </pc:sldMkLst>
      </pc:sldChg>
      <pc:sldChg chg="new del">
        <pc:chgData name="Rana Alhalaseh" userId="77599387-2e60-4e13-a056-5c29cbf8c9b4" providerId="ADAL" clId="{4F16FDF9-D279-47E0-9F6D-1AF7082AC958}" dt="2024-10-01T09:08:21.892" v="2302" actId="47"/>
        <pc:sldMkLst>
          <pc:docMk/>
          <pc:sldMk cId="2050284466" sldId="1224"/>
        </pc:sldMkLst>
      </pc:sldChg>
      <pc:sldChg chg="modSp new mod">
        <pc:chgData name="Rana Alhalaseh" userId="77599387-2e60-4e13-a056-5c29cbf8c9b4" providerId="ADAL" clId="{4F16FDF9-D279-47E0-9F6D-1AF7082AC958}" dt="2024-10-07T11:02:03.378" v="3361" actId="20577"/>
        <pc:sldMkLst>
          <pc:docMk/>
          <pc:sldMk cId="1621073763" sldId="1225"/>
        </pc:sldMkLst>
      </pc:sldChg>
      <pc:sldMasterChg chg="modSp mod">
        <pc:chgData name="Rana Alhalaseh" userId="77599387-2e60-4e13-a056-5c29cbf8c9b4" providerId="ADAL" clId="{4F16FDF9-D279-47E0-9F6D-1AF7082AC958}" dt="2024-10-07T11:01:09.895" v="3325" actId="6549"/>
        <pc:sldMasterMkLst>
          <pc:docMk/>
          <pc:sldMasterMk cId="0" sldId="2147485146"/>
        </pc:sldMasterMkLst>
      </pc:sldMasterChg>
    </pc:docChg>
  </pc:docChgLst>
  <pc:docChgLst>
    <pc:chgData name="Rana Alhalaseh" userId="77599387-2e60-4e13-a056-5c29cbf8c9b4" providerId="ADAL" clId="{27FD1C72-D16A-4068-A547-C84DE88B3007}"/>
    <pc:docChg chg="undo custSel addSld delSld modSld sldOrd modMainMaster">
      <pc:chgData name="Rana Alhalaseh" userId="77599387-2e60-4e13-a056-5c29cbf8c9b4" providerId="ADAL" clId="{27FD1C72-D16A-4068-A547-C84DE88B3007}" dt="2025-10-28T15:25:29.780" v="11271" actId="20577"/>
      <pc:docMkLst>
        <pc:docMk/>
      </pc:docMkLst>
      <pc:sldChg chg="modSp mod">
        <pc:chgData name="Rana Alhalaseh" userId="77599387-2e60-4e13-a056-5c29cbf8c9b4" providerId="ADAL" clId="{27FD1C72-D16A-4068-A547-C84DE88B3007}" dt="2025-10-24T06:14:39.109" v="1826" actId="20577"/>
        <pc:sldMkLst>
          <pc:docMk/>
          <pc:sldMk cId="0" sldId="341"/>
        </pc:sldMkLst>
        <pc:spChg chg="mod">
          <ac:chgData name="Rana Alhalaseh" userId="77599387-2e60-4e13-a056-5c29cbf8c9b4" providerId="ADAL" clId="{27FD1C72-D16A-4068-A547-C84DE88B3007}" dt="2025-10-24T06:14:39.109" v="1826" actId="20577"/>
          <ac:spMkLst>
            <pc:docMk/>
            <pc:sldMk cId="0" sldId="341"/>
            <ac:spMk id="5122" creationId="{6BFCA172-672F-4297-B767-9F7EDE373FA1}"/>
          </ac:spMkLst>
        </pc:spChg>
      </pc:sldChg>
      <pc:sldChg chg="modSp mod">
        <pc:chgData name="Rana Alhalaseh" userId="77599387-2e60-4e13-a056-5c29cbf8c9b4" providerId="ADAL" clId="{27FD1C72-D16A-4068-A547-C84DE88B3007}" dt="2025-10-28T15:25:29.780" v="11271" actId="20577"/>
        <pc:sldMkLst>
          <pc:docMk/>
          <pc:sldMk cId="2234640361" sldId="1230"/>
        </pc:sldMkLst>
        <pc:spChg chg="mod">
          <ac:chgData name="Rana Alhalaseh" userId="77599387-2e60-4e13-a056-5c29cbf8c9b4" providerId="ADAL" clId="{27FD1C72-D16A-4068-A547-C84DE88B3007}" dt="2025-10-28T15:25:29.780" v="11271" actId="20577"/>
          <ac:spMkLst>
            <pc:docMk/>
            <pc:sldMk cId="2234640361" sldId="1230"/>
            <ac:spMk id="2" creationId="{761B235B-CB0C-4276-6B39-D14D3A5C783C}"/>
          </ac:spMkLst>
        </pc:spChg>
      </pc:sldChg>
      <pc:sldChg chg="del">
        <pc:chgData name="Rana Alhalaseh" userId="77599387-2e60-4e13-a056-5c29cbf8c9b4" providerId="ADAL" clId="{27FD1C72-D16A-4068-A547-C84DE88B3007}" dt="2025-10-22T12:25:11.841" v="96" actId="47"/>
        <pc:sldMkLst>
          <pc:docMk/>
          <pc:sldMk cId="3830967642" sldId="1242"/>
        </pc:sldMkLst>
      </pc:sldChg>
      <pc:sldChg chg="del">
        <pc:chgData name="Rana Alhalaseh" userId="77599387-2e60-4e13-a056-5c29cbf8c9b4" providerId="ADAL" clId="{27FD1C72-D16A-4068-A547-C84DE88B3007}" dt="2025-10-22T12:25:11.841" v="96" actId="47"/>
        <pc:sldMkLst>
          <pc:docMk/>
          <pc:sldMk cId="3911458408" sldId="1243"/>
        </pc:sldMkLst>
      </pc:sldChg>
      <pc:sldChg chg="del">
        <pc:chgData name="Rana Alhalaseh" userId="77599387-2e60-4e13-a056-5c29cbf8c9b4" providerId="ADAL" clId="{27FD1C72-D16A-4068-A547-C84DE88B3007}" dt="2025-10-22T12:25:11.841" v="96" actId="47"/>
        <pc:sldMkLst>
          <pc:docMk/>
          <pc:sldMk cId="2516549108" sldId="1244"/>
        </pc:sldMkLst>
      </pc:sldChg>
      <pc:sldChg chg="del">
        <pc:chgData name="Rana Alhalaseh" userId="77599387-2e60-4e13-a056-5c29cbf8c9b4" providerId="ADAL" clId="{27FD1C72-D16A-4068-A547-C84DE88B3007}" dt="2025-10-22T12:25:11.841" v="96" actId="47"/>
        <pc:sldMkLst>
          <pc:docMk/>
          <pc:sldMk cId="2485237917" sldId="1245"/>
        </pc:sldMkLst>
      </pc:sldChg>
      <pc:sldChg chg="del">
        <pc:chgData name="Rana Alhalaseh" userId="77599387-2e60-4e13-a056-5c29cbf8c9b4" providerId="ADAL" clId="{27FD1C72-D16A-4068-A547-C84DE88B3007}" dt="2025-10-22T12:25:11.841" v="96" actId="47"/>
        <pc:sldMkLst>
          <pc:docMk/>
          <pc:sldMk cId="3479670911" sldId="1246"/>
        </pc:sldMkLst>
      </pc:sldChg>
      <pc:sldChg chg="del">
        <pc:chgData name="Rana Alhalaseh" userId="77599387-2e60-4e13-a056-5c29cbf8c9b4" providerId="ADAL" clId="{27FD1C72-D16A-4068-A547-C84DE88B3007}" dt="2025-10-22T12:25:11.841" v="96" actId="47"/>
        <pc:sldMkLst>
          <pc:docMk/>
          <pc:sldMk cId="1065481283" sldId="1247"/>
        </pc:sldMkLst>
      </pc:sldChg>
      <pc:sldChg chg="del">
        <pc:chgData name="Rana Alhalaseh" userId="77599387-2e60-4e13-a056-5c29cbf8c9b4" providerId="ADAL" clId="{27FD1C72-D16A-4068-A547-C84DE88B3007}" dt="2025-10-22T12:25:11.841" v="96" actId="47"/>
        <pc:sldMkLst>
          <pc:docMk/>
          <pc:sldMk cId="3843913180" sldId="1248"/>
        </pc:sldMkLst>
      </pc:sldChg>
      <pc:sldChg chg="addSp delSp modSp new mod">
        <pc:chgData name="Rana Alhalaseh" userId="77599387-2e60-4e13-a056-5c29cbf8c9b4" providerId="ADAL" clId="{27FD1C72-D16A-4068-A547-C84DE88B3007}" dt="2025-10-24T11:19:43.449" v="5508" actId="20577"/>
        <pc:sldMkLst>
          <pc:docMk/>
          <pc:sldMk cId="694428018" sldId="1249"/>
        </pc:sldMkLst>
      </pc:sldChg>
      <pc:sldChg chg="addSp delSp modSp new mod">
        <pc:chgData name="Rana Alhalaseh" userId="77599387-2e60-4e13-a056-5c29cbf8c9b4" providerId="ADAL" clId="{27FD1C72-D16A-4068-A547-C84DE88B3007}" dt="2025-10-28T13:29:28.066" v="9349" actId="1037"/>
        <pc:sldMkLst>
          <pc:docMk/>
          <pc:sldMk cId="344006712" sldId="1250"/>
        </pc:sldMkLst>
      </pc:sldChg>
      <pc:sldChg chg="addSp delSp modSp new mod">
        <pc:chgData name="Rana Alhalaseh" userId="77599387-2e60-4e13-a056-5c29cbf8c9b4" providerId="ADAL" clId="{27FD1C72-D16A-4068-A547-C84DE88B3007}" dt="2025-10-28T12:53:13.897" v="7875" actId="20577"/>
        <pc:sldMkLst>
          <pc:docMk/>
          <pc:sldMk cId="2356427983" sldId="1251"/>
        </pc:sldMkLst>
      </pc:sldChg>
      <pc:sldChg chg="addSp delSp modSp new mod">
        <pc:chgData name="Rana Alhalaseh" userId="77599387-2e60-4e13-a056-5c29cbf8c9b4" providerId="ADAL" clId="{27FD1C72-D16A-4068-A547-C84DE88B3007}" dt="2025-10-28T12:54:15.237" v="7908" actId="20577"/>
        <pc:sldMkLst>
          <pc:docMk/>
          <pc:sldMk cId="2634115094" sldId="1252"/>
        </pc:sldMkLst>
      </pc:sldChg>
      <pc:sldChg chg="delSp modSp add mod ord">
        <pc:chgData name="Rana Alhalaseh" userId="77599387-2e60-4e13-a056-5c29cbf8c9b4" providerId="ADAL" clId="{27FD1C72-D16A-4068-A547-C84DE88B3007}" dt="2025-10-28T12:36:27.097" v="7824" actId="207"/>
        <pc:sldMkLst>
          <pc:docMk/>
          <pc:sldMk cId="882836330" sldId="1253"/>
        </pc:sldMkLst>
      </pc:sldChg>
      <pc:sldChg chg="addSp delSp modSp new mod">
        <pc:chgData name="Rana Alhalaseh" userId="77599387-2e60-4e13-a056-5c29cbf8c9b4" providerId="ADAL" clId="{27FD1C72-D16A-4068-A547-C84DE88B3007}" dt="2025-10-24T13:53:50.708" v="7596" actId="14100"/>
        <pc:sldMkLst>
          <pc:docMk/>
          <pc:sldMk cId="1231117048" sldId="1254"/>
        </pc:sldMkLst>
      </pc:sldChg>
      <pc:sldChg chg="addSp delSp modSp new mod">
        <pc:chgData name="Rana Alhalaseh" userId="77599387-2e60-4e13-a056-5c29cbf8c9b4" providerId="ADAL" clId="{27FD1C72-D16A-4068-A547-C84DE88B3007}" dt="2025-10-28T12:57:21.466" v="8119" actId="20577"/>
        <pc:sldMkLst>
          <pc:docMk/>
          <pc:sldMk cId="3838924370" sldId="1255"/>
        </pc:sldMkLst>
      </pc:sldChg>
      <pc:sldChg chg="delSp modSp add mod">
        <pc:chgData name="Rana Alhalaseh" userId="77599387-2e60-4e13-a056-5c29cbf8c9b4" providerId="ADAL" clId="{27FD1C72-D16A-4068-A547-C84DE88B3007}" dt="2025-10-28T12:59:41.217" v="8275" actId="20577"/>
        <pc:sldMkLst>
          <pc:docMk/>
          <pc:sldMk cId="2902519495" sldId="1256"/>
        </pc:sldMkLst>
      </pc:sldChg>
      <pc:sldChg chg="modSp new del mod">
        <pc:chgData name="Rana Alhalaseh" userId="77599387-2e60-4e13-a056-5c29cbf8c9b4" providerId="ADAL" clId="{27FD1C72-D16A-4068-A547-C84DE88B3007}" dt="2025-10-28T13:46:41.918" v="10017" actId="47"/>
        <pc:sldMkLst>
          <pc:docMk/>
          <pc:sldMk cId="1221575831" sldId="1257"/>
        </pc:sldMkLst>
      </pc:sldChg>
      <pc:sldChg chg="addSp modSp new mod">
        <pc:chgData name="Rana Alhalaseh" userId="77599387-2e60-4e13-a056-5c29cbf8c9b4" providerId="ADAL" clId="{27FD1C72-D16A-4068-A547-C84DE88B3007}" dt="2025-10-28T14:09:21.469" v="10708" actId="20577"/>
        <pc:sldMkLst>
          <pc:docMk/>
          <pc:sldMk cId="3636363186" sldId="1258"/>
        </pc:sldMkLst>
      </pc:sldChg>
      <pc:sldChg chg="addSp delSp modSp add del mod">
        <pc:chgData name="Rana Alhalaseh" userId="77599387-2e60-4e13-a056-5c29cbf8c9b4" providerId="ADAL" clId="{27FD1C72-D16A-4068-A547-C84DE88B3007}" dt="2025-10-28T13:55:01.836" v="10265" actId="47"/>
        <pc:sldMkLst>
          <pc:docMk/>
          <pc:sldMk cId="85078317" sldId="1259"/>
        </pc:sldMkLst>
      </pc:sldChg>
      <pc:sldChg chg="modSp add mod">
        <pc:chgData name="Rana Alhalaseh" userId="77599387-2e60-4e13-a056-5c29cbf8c9b4" providerId="ADAL" clId="{27FD1C72-D16A-4068-A547-C84DE88B3007}" dt="2025-10-28T14:22:25.655" v="11097" actId="5793"/>
        <pc:sldMkLst>
          <pc:docMk/>
          <pc:sldMk cId="1896810321" sldId="1260"/>
        </pc:sldMkLst>
      </pc:sldChg>
      <pc:sldMasterChg chg="modSp mod">
        <pc:chgData name="Rana Alhalaseh" userId="77599387-2e60-4e13-a056-5c29cbf8c9b4" providerId="ADAL" clId="{27FD1C72-D16A-4068-A547-C84DE88B3007}" dt="2025-10-22T12:15:52.476" v="60" actId="20577"/>
        <pc:sldMasterMkLst>
          <pc:docMk/>
          <pc:sldMasterMk cId="0" sldId="2147485146"/>
        </pc:sldMasterMkLst>
        <pc:spChg chg="mod">
          <ac:chgData name="Rana Alhalaseh" userId="77599387-2e60-4e13-a056-5c29cbf8c9b4" providerId="ADAL" clId="{27FD1C72-D16A-4068-A547-C84DE88B3007}" dt="2025-10-22T12:15:52.476" v="60" actId="20577"/>
          <ac:spMkLst>
            <pc:docMk/>
            <pc:sldMasterMk cId="0" sldId="2147485146"/>
            <ac:spMk id="14" creationId="{04953B71-6776-413E-AC69-E69762C9C33E}"/>
          </ac:spMkLst>
        </pc:spChg>
        <pc:spChg chg="mod">
          <ac:chgData name="Rana Alhalaseh" userId="77599387-2e60-4e13-a056-5c29cbf8c9b4" providerId="ADAL" clId="{27FD1C72-D16A-4068-A547-C84DE88B3007}" dt="2025-10-22T12:14:28.405" v="8" actId="13926"/>
          <ac:spMkLst>
            <pc:docMk/>
            <pc:sldMasterMk cId="0" sldId="2147485146"/>
            <ac:spMk id="15" creationId="{897F339D-C9FE-4694-B4EA-980A7508C12C}"/>
          </ac:spMkLst>
        </pc:spChg>
      </pc:sldMasterChg>
    </pc:docChg>
  </pc:docChgLst>
  <pc:docChgLst>
    <pc:chgData name="Rana Alhalaseh" userId="77599387-2e60-4e13-a056-5c29cbf8c9b4" providerId="ADAL" clId="{2EA31F2B-0BB9-4ABC-9B37-BEF7DF883ED7}"/>
    <pc:docChg chg="custSel addSld delSld modSld sldOrd modMainMaster">
      <pc:chgData name="Rana Alhalaseh" userId="77599387-2e60-4e13-a056-5c29cbf8c9b4" providerId="ADAL" clId="{2EA31F2B-0BB9-4ABC-9B37-BEF7DF883ED7}" dt="2024-11-07T13:51:58.673" v="1222"/>
      <pc:docMkLst>
        <pc:docMk/>
      </pc:docMkLst>
      <pc:sldChg chg="modSp mod">
        <pc:chgData name="Rana Alhalaseh" userId="77599387-2e60-4e13-a056-5c29cbf8c9b4" providerId="ADAL" clId="{2EA31F2B-0BB9-4ABC-9B37-BEF7DF883ED7}" dt="2024-10-23T08:45:09.577" v="98" actId="6549"/>
        <pc:sldMkLst>
          <pc:docMk/>
          <pc:sldMk cId="0" sldId="341"/>
        </pc:sldMkLst>
      </pc:sldChg>
      <pc:sldChg chg="ord">
        <pc:chgData name="Rana Alhalaseh" userId="77599387-2e60-4e13-a056-5c29cbf8c9b4" providerId="ADAL" clId="{2EA31F2B-0BB9-4ABC-9B37-BEF7DF883ED7}" dt="2024-11-07T13:51:58.673" v="1222"/>
        <pc:sldMkLst>
          <pc:docMk/>
          <pc:sldMk cId="3992161661" sldId="1146"/>
        </pc:sldMkLst>
      </pc:sldChg>
      <pc:sldChg chg="mod modShow">
        <pc:chgData name="Rana Alhalaseh" userId="77599387-2e60-4e13-a056-5c29cbf8c9b4" providerId="ADAL" clId="{2EA31F2B-0BB9-4ABC-9B37-BEF7DF883ED7}" dt="2024-10-24T07:23:26.306" v="532" actId="729"/>
        <pc:sldMkLst>
          <pc:docMk/>
          <pc:sldMk cId="2877322749" sldId="1219"/>
        </pc:sldMkLst>
      </pc:sldChg>
      <pc:sldChg chg="mod modShow">
        <pc:chgData name="Rana Alhalaseh" userId="77599387-2e60-4e13-a056-5c29cbf8c9b4" providerId="ADAL" clId="{2EA31F2B-0BB9-4ABC-9B37-BEF7DF883ED7}" dt="2024-10-24T07:23:26.306" v="532" actId="729"/>
        <pc:sldMkLst>
          <pc:docMk/>
          <pc:sldMk cId="3055007915" sldId="1221"/>
        </pc:sldMkLst>
      </pc:sldChg>
      <pc:sldChg chg="modSp mod ord">
        <pc:chgData name="Rana Alhalaseh" userId="77599387-2e60-4e13-a056-5c29cbf8c9b4" providerId="ADAL" clId="{2EA31F2B-0BB9-4ABC-9B37-BEF7DF883ED7}" dt="2024-11-07T13:51:39.909" v="1219" actId="20577"/>
        <pc:sldMkLst>
          <pc:docMk/>
          <pc:sldMk cId="2646455785" sldId="1222"/>
        </pc:sldMkLst>
      </pc:sldChg>
      <pc:sldChg chg="mod modShow">
        <pc:chgData name="Rana Alhalaseh" userId="77599387-2e60-4e13-a056-5c29cbf8c9b4" providerId="ADAL" clId="{2EA31F2B-0BB9-4ABC-9B37-BEF7DF883ED7}" dt="2024-10-24T07:23:26.306" v="532" actId="729"/>
        <pc:sldMkLst>
          <pc:docMk/>
          <pc:sldMk cId="1446589849" sldId="1223"/>
        </pc:sldMkLst>
      </pc:sldChg>
      <pc:sldChg chg="mod modShow">
        <pc:chgData name="Rana Alhalaseh" userId="77599387-2e60-4e13-a056-5c29cbf8c9b4" providerId="ADAL" clId="{2EA31F2B-0BB9-4ABC-9B37-BEF7DF883ED7}" dt="2024-10-24T07:23:19.586" v="531" actId="729"/>
        <pc:sldMkLst>
          <pc:docMk/>
          <pc:sldMk cId="1621073763" sldId="1225"/>
        </pc:sldMkLst>
      </pc:sldChg>
      <pc:sldChg chg="mod modShow">
        <pc:chgData name="Rana Alhalaseh" userId="77599387-2e60-4e13-a056-5c29cbf8c9b4" providerId="ADAL" clId="{2EA31F2B-0BB9-4ABC-9B37-BEF7DF883ED7}" dt="2024-10-24T07:23:26.306" v="532" actId="729"/>
        <pc:sldMkLst>
          <pc:docMk/>
          <pc:sldMk cId="754056807" sldId="1226"/>
        </pc:sldMkLst>
      </pc:sldChg>
      <pc:sldChg chg="modSp new del mod ord">
        <pc:chgData name="Rana Alhalaseh" userId="77599387-2e60-4e13-a056-5c29cbf8c9b4" providerId="ADAL" clId="{2EA31F2B-0BB9-4ABC-9B37-BEF7DF883ED7}" dt="2024-10-24T07:13:50.696" v="351" actId="47"/>
        <pc:sldMkLst>
          <pc:docMk/>
          <pc:sldMk cId="1719944334" sldId="1227"/>
        </pc:sldMkLst>
      </pc:sldChg>
      <pc:sldChg chg="new del">
        <pc:chgData name="Rana Alhalaseh" userId="77599387-2e60-4e13-a056-5c29cbf8c9b4" providerId="ADAL" clId="{2EA31F2B-0BB9-4ABC-9B37-BEF7DF883ED7}" dt="2024-10-24T06:59:46.381" v="100" actId="47"/>
        <pc:sldMkLst>
          <pc:docMk/>
          <pc:sldMk cId="2563296708" sldId="1227"/>
        </pc:sldMkLst>
      </pc:sldChg>
      <pc:sldChg chg="addSp delSp modSp add mod">
        <pc:chgData name="Rana Alhalaseh" userId="77599387-2e60-4e13-a056-5c29cbf8c9b4" providerId="ADAL" clId="{2EA31F2B-0BB9-4ABC-9B37-BEF7DF883ED7}" dt="2024-11-06T08:50:34.058" v="1089" actId="20577"/>
        <pc:sldMkLst>
          <pc:docMk/>
          <pc:sldMk cId="1109995534" sldId="1228"/>
        </pc:sldMkLst>
      </pc:sldChg>
      <pc:sldChg chg="addSp delSp modSp new del mod">
        <pc:chgData name="Rana Alhalaseh" userId="77599387-2e60-4e13-a056-5c29cbf8c9b4" providerId="ADAL" clId="{2EA31F2B-0BB9-4ABC-9B37-BEF7DF883ED7}" dt="2024-10-24T07:47:52.984" v="761" actId="47"/>
        <pc:sldMkLst>
          <pc:docMk/>
          <pc:sldMk cId="1653303438" sldId="1229"/>
        </pc:sldMkLst>
      </pc:sldChg>
      <pc:sldChg chg="add ord">
        <pc:chgData name="Rana Alhalaseh" userId="77599387-2e60-4e13-a056-5c29cbf8c9b4" providerId="ADAL" clId="{2EA31F2B-0BB9-4ABC-9B37-BEF7DF883ED7}" dt="2024-10-30T07:20:35.518" v="1031"/>
        <pc:sldMkLst>
          <pc:docMk/>
          <pc:sldMk cId="2585318486" sldId="1229"/>
        </pc:sldMkLst>
      </pc:sldChg>
      <pc:sldChg chg="new del">
        <pc:chgData name="Rana Alhalaseh" userId="77599387-2e60-4e13-a056-5c29cbf8c9b4" providerId="ADAL" clId="{2EA31F2B-0BB9-4ABC-9B37-BEF7DF883ED7}" dt="2024-11-07T13:51:56.464" v="1220" actId="47"/>
        <pc:sldMkLst>
          <pc:docMk/>
          <pc:sldMk cId="3375262630" sldId="1230"/>
        </pc:sldMkLst>
      </pc:sldChg>
      <pc:sldMasterChg chg="modSp mod">
        <pc:chgData name="Rana Alhalaseh" userId="77599387-2e60-4e13-a056-5c29cbf8c9b4" providerId="ADAL" clId="{2EA31F2B-0BB9-4ABC-9B37-BEF7DF883ED7}" dt="2024-10-24T07:02:29.796" v="174" actId="13926"/>
        <pc:sldMasterMkLst>
          <pc:docMk/>
          <pc:sldMasterMk cId="0" sldId="2147485146"/>
        </pc:sldMasterMkLst>
      </pc:sldMasterChg>
    </pc:docChg>
  </pc:docChgLst>
  <pc:docChgLst>
    <pc:chgData name="Rana Alhalaseh" userId="77599387-2e60-4e13-a056-5c29cbf8c9b4" providerId="ADAL" clId="{356FE1CC-AD4F-4C4F-8E40-04D70DCD5DA1}"/>
    <pc:docChg chg="undo custSel addSld delSld modSld sldOrd modMainMaster">
      <pc:chgData name="Rana Alhalaseh" userId="77599387-2e60-4e13-a056-5c29cbf8c9b4" providerId="ADAL" clId="{356FE1CC-AD4F-4C4F-8E40-04D70DCD5DA1}" dt="2025-11-10T12:04:59.249" v="9043" actId="6549"/>
      <pc:docMkLst>
        <pc:docMk/>
      </pc:docMkLst>
      <pc:sldChg chg="modSp mod">
        <pc:chgData name="Rana Alhalaseh" userId="77599387-2e60-4e13-a056-5c29cbf8c9b4" providerId="ADAL" clId="{356FE1CC-AD4F-4C4F-8E40-04D70DCD5DA1}" dt="2025-10-31T08:52:30.127" v="3599" actId="20577"/>
        <pc:sldMkLst>
          <pc:docMk/>
          <pc:sldMk cId="0" sldId="341"/>
        </pc:sldMkLst>
        <pc:spChg chg="mod">
          <ac:chgData name="Rana Alhalaseh" userId="77599387-2e60-4e13-a056-5c29cbf8c9b4" providerId="ADAL" clId="{356FE1CC-AD4F-4C4F-8E40-04D70DCD5DA1}" dt="2025-10-30T13:28:25.767" v="2015" actId="20577"/>
          <ac:spMkLst>
            <pc:docMk/>
            <pc:sldMk cId="0" sldId="341"/>
            <ac:spMk id="5122" creationId="{6BFCA172-672F-4297-B767-9F7EDE373FA1}"/>
          </ac:spMkLst>
        </pc:spChg>
        <pc:spChg chg="mod">
          <ac:chgData name="Rana Alhalaseh" userId="77599387-2e60-4e13-a056-5c29cbf8c9b4" providerId="ADAL" clId="{356FE1CC-AD4F-4C4F-8E40-04D70DCD5DA1}" dt="2025-10-31T08:52:30.127" v="3599" actId="20577"/>
          <ac:spMkLst>
            <pc:docMk/>
            <pc:sldMk cId="0" sldId="341"/>
            <ac:spMk id="5123" creationId="{9FAD3684-801E-4E1E-85EB-F5F3E5D37277}"/>
          </ac:spMkLst>
        </pc:spChg>
      </pc:sldChg>
      <pc:sldChg chg="modSp mod">
        <pc:chgData name="Rana Alhalaseh" userId="77599387-2e60-4e13-a056-5c29cbf8c9b4" providerId="ADAL" clId="{356FE1CC-AD4F-4C4F-8E40-04D70DCD5DA1}" dt="2025-11-08T14:39:50.863" v="9037" actId="20577"/>
        <pc:sldMkLst>
          <pc:docMk/>
          <pc:sldMk cId="2234640361" sldId="1230"/>
        </pc:sldMkLst>
        <pc:spChg chg="mod">
          <ac:chgData name="Rana Alhalaseh" userId="77599387-2e60-4e13-a056-5c29cbf8c9b4" providerId="ADAL" clId="{356FE1CC-AD4F-4C4F-8E40-04D70DCD5DA1}" dt="2025-11-08T14:39:50.863" v="9037" actId="20577"/>
          <ac:spMkLst>
            <pc:docMk/>
            <pc:sldMk cId="2234640361" sldId="1230"/>
            <ac:spMk id="2" creationId="{761B235B-CB0C-4276-6B39-D14D3A5C783C}"/>
          </ac:spMkLst>
        </pc:spChg>
      </pc:sldChg>
      <pc:sldChg chg="del">
        <pc:chgData name="Rana Alhalaseh" userId="77599387-2e60-4e13-a056-5c29cbf8c9b4" providerId="ADAL" clId="{356FE1CC-AD4F-4C4F-8E40-04D70DCD5DA1}" dt="2025-10-30T13:29:02.849" v="2017" actId="47"/>
        <pc:sldMkLst>
          <pc:docMk/>
          <pc:sldMk cId="694428018" sldId="1249"/>
        </pc:sldMkLst>
      </pc:sldChg>
      <pc:sldChg chg="del">
        <pc:chgData name="Rana Alhalaseh" userId="77599387-2e60-4e13-a056-5c29cbf8c9b4" providerId="ADAL" clId="{356FE1CC-AD4F-4C4F-8E40-04D70DCD5DA1}" dt="2025-10-30T13:29:02.849" v="2017" actId="47"/>
        <pc:sldMkLst>
          <pc:docMk/>
          <pc:sldMk cId="344006712" sldId="1250"/>
        </pc:sldMkLst>
      </pc:sldChg>
      <pc:sldChg chg="modSp del mod">
        <pc:chgData name="Rana Alhalaseh" userId="77599387-2e60-4e13-a056-5c29cbf8c9b4" providerId="ADAL" clId="{356FE1CC-AD4F-4C4F-8E40-04D70DCD5DA1}" dt="2025-10-30T13:29:02.849" v="2017" actId="47"/>
        <pc:sldMkLst>
          <pc:docMk/>
          <pc:sldMk cId="2356427983" sldId="1251"/>
        </pc:sldMkLst>
      </pc:sldChg>
      <pc:sldChg chg="modSp del mod">
        <pc:chgData name="Rana Alhalaseh" userId="77599387-2e60-4e13-a056-5c29cbf8c9b4" providerId="ADAL" clId="{356FE1CC-AD4F-4C4F-8E40-04D70DCD5DA1}" dt="2025-10-30T13:29:02.849" v="2017" actId="47"/>
        <pc:sldMkLst>
          <pc:docMk/>
          <pc:sldMk cId="2634115094" sldId="1252"/>
        </pc:sldMkLst>
      </pc:sldChg>
      <pc:sldChg chg="del">
        <pc:chgData name="Rana Alhalaseh" userId="77599387-2e60-4e13-a056-5c29cbf8c9b4" providerId="ADAL" clId="{356FE1CC-AD4F-4C4F-8E40-04D70DCD5DA1}" dt="2025-10-30T13:29:02.849" v="2017" actId="47"/>
        <pc:sldMkLst>
          <pc:docMk/>
          <pc:sldMk cId="882836330" sldId="1253"/>
        </pc:sldMkLst>
      </pc:sldChg>
      <pc:sldChg chg="del">
        <pc:chgData name="Rana Alhalaseh" userId="77599387-2e60-4e13-a056-5c29cbf8c9b4" providerId="ADAL" clId="{356FE1CC-AD4F-4C4F-8E40-04D70DCD5DA1}" dt="2025-10-30T13:29:02.849" v="2017" actId="47"/>
        <pc:sldMkLst>
          <pc:docMk/>
          <pc:sldMk cId="1231117048" sldId="1254"/>
        </pc:sldMkLst>
      </pc:sldChg>
      <pc:sldChg chg="del">
        <pc:chgData name="Rana Alhalaseh" userId="77599387-2e60-4e13-a056-5c29cbf8c9b4" providerId="ADAL" clId="{356FE1CC-AD4F-4C4F-8E40-04D70DCD5DA1}" dt="2025-10-30T13:29:02.849" v="2017" actId="47"/>
        <pc:sldMkLst>
          <pc:docMk/>
          <pc:sldMk cId="3838924370" sldId="1255"/>
        </pc:sldMkLst>
      </pc:sldChg>
      <pc:sldChg chg="modSp del mod">
        <pc:chgData name="Rana Alhalaseh" userId="77599387-2e60-4e13-a056-5c29cbf8c9b4" providerId="ADAL" clId="{356FE1CC-AD4F-4C4F-8E40-04D70DCD5DA1}" dt="2025-10-30T13:29:02.849" v="2017" actId="47"/>
        <pc:sldMkLst>
          <pc:docMk/>
          <pc:sldMk cId="2902519495" sldId="1256"/>
        </pc:sldMkLst>
      </pc:sldChg>
      <pc:sldChg chg="modSp del mod">
        <pc:chgData name="Rana Alhalaseh" userId="77599387-2e60-4e13-a056-5c29cbf8c9b4" providerId="ADAL" clId="{356FE1CC-AD4F-4C4F-8E40-04D70DCD5DA1}" dt="2025-10-30T13:29:02.849" v="2017" actId="47"/>
        <pc:sldMkLst>
          <pc:docMk/>
          <pc:sldMk cId="3636363186" sldId="1258"/>
        </pc:sldMkLst>
      </pc:sldChg>
      <pc:sldChg chg="modSp del mod">
        <pc:chgData name="Rana Alhalaseh" userId="77599387-2e60-4e13-a056-5c29cbf8c9b4" providerId="ADAL" clId="{356FE1CC-AD4F-4C4F-8E40-04D70DCD5DA1}" dt="2025-10-30T13:29:02.849" v="2017" actId="47"/>
        <pc:sldMkLst>
          <pc:docMk/>
          <pc:sldMk cId="1896810321" sldId="1260"/>
        </pc:sldMkLst>
      </pc:sldChg>
      <pc:sldChg chg="modSp add del mod ord">
        <pc:chgData name="Rana Alhalaseh" userId="77599387-2e60-4e13-a056-5c29cbf8c9b4" providerId="ADAL" clId="{356FE1CC-AD4F-4C4F-8E40-04D70DCD5DA1}" dt="2025-10-30T13:29:02.849" v="2017" actId="47"/>
        <pc:sldMkLst>
          <pc:docMk/>
          <pc:sldMk cId="2681322361" sldId="1261"/>
        </pc:sldMkLst>
      </pc:sldChg>
      <pc:sldChg chg="modSp new del mod ord">
        <pc:chgData name="Rana Alhalaseh" userId="77599387-2e60-4e13-a056-5c29cbf8c9b4" providerId="ADAL" clId="{356FE1CC-AD4F-4C4F-8E40-04D70DCD5DA1}" dt="2025-11-01T09:52:43.210" v="8647" actId="47"/>
        <pc:sldMkLst>
          <pc:docMk/>
          <pc:sldMk cId="2711776015" sldId="1262"/>
        </pc:sldMkLst>
      </pc:sldChg>
      <pc:sldChg chg="addSp modSp new mod modNotesTx">
        <pc:chgData name="Rana Alhalaseh" userId="77599387-2e60-4e13-a056-5c29cbf8c9b4" providerId="ADAL" clId="{356FE1CC-AD4F-4C4F-8E40-04D70DCD5DA1}" dt="2025-11-01T09:19:33.676" v="8145" actId="113"/>
        <pc:sldMkLst>
          <pc:docMk/>
          <pc:sldMk cId="907520889" sldId="1263"/>
        </pc:sldMkLst>
        <pc:spChg chg="mod">
          <ac:chgData name="Rana Alhalaseh" userId="77599387-2e60-4e13-a056-5c29cbf8c9b4" providerId="ADAL" clId="{356FE1CC-AD4F-4C4F-8E40-04D70DCD5DA1}" dt="2025-11-01T09:19:33.676" v="8145" actId="113"/>
          <ac:spMkLst>
            <pc:docMk/>
            <pc:sldMk cId="907520889" sldId="1263"/>
            <ac:spMk id="2" creationId="{53822EE8-06C4-9E82-F6F9-213E8E144A0E}"/>
          </ac:spMkLst>
        </pc:spChg>
        <pc:spChg chg="mod">
          <ac:chgData name="Rana Alhalaseh" userId="77599387-2e60-4e13-a056-5c29cbf8c9b4" providerId="ADAL" clId="{356FE1CC-AD4F-4C4F-8E40-04D70DCD5DA1}" dt="2025-10-30T14:52:26.264" v="2144" actId="20577"/>
          <ac:spMkLst>
            <pc:docMk/>
            <pc:sldMk cId="907520889" sldId="1263"/>
            <ac:spMk id="3" creationId="{DB7534A2-B409-F950-3670-1280BA12C81E}"/>
          </ac:spMkLst>
        </pc:spChg>
        <pc:spChg chg="add">
          <ac:chgData name="Rana Alhalaseh" userId="77599387-2e60-4e13-a056-5c29cbf8c9b4" providerId="ADAL" clId="{356FE1CC-AD4F-4C4F-8E40-04D70DCD5DA1}" dt="2025-10-30T14:52:34.931" v="2146"/>
          <ac:spMkLst>
            <pc:docMk/>
            <pc:sldMk cId="907520889" sldId="1263"/>
            <ac:spMk id="4" creationId="{A0DFEFAA-3E4F-C74F-A994-00CFEE3C5328}"/>
          </ac:spMkLst>
        </pc:spChg>
        <pc:spChg chg="add mod">
          <ac:chgData name="Rana Alhalaseh" userId="77599387-2e60-4e13-a056-5c29cbf8c9b4" providerId="ADAL" clId="{356FE1CC-AD4F-4C4F-8E40-04D70DCD5DA1}" dt="2025-10-30T14:52:47.724" v="2149" actId="1076"/>
          <ac:spMkLst>
            <pc:docMk/>
            <pc:sldMk cId="907520889" sldId="1263"/>
            <ac:spMk id="6" creationId="{D132F084-A4DE-C28D-DB62-EEB6D5C9EC08}"/>
          </ac:spMkLst>
        </pc:spChg>
        <pc:spChg chg="add mod">
          <ac:chgData name="Rana Alhalaseh" userId="77599387-2e60-4e13-a056-5c29cbf8c9b4" providerId="ADAL" clId="{356FE1CC-AD4F-4C4F-8E40-04D70DCD5DA1}" dt="2025-10-31T08:51:02.072" v="3564" actId="403"/>
          <ac:spMkLst>
            <pc:docMk/>
            <pc:sldMk cId="907520889" sldId="1263"/>
            <ac:spMk id="9" creationId="{37782DE4-EE8F-C892-54BB-86D3D30F956A}"/>
          </ac:spMkLst>
        </pc:spChg>
        <pc:spChg chg="add mod">
          <ac:chgData name="Rana Alhalaseh" userId="77599387-2e60-4e13-a056-5c29cbf8c9b4" providerId="ADAL" clId="{356FE1CC-AD4F-4C4F-8E40-04D70DCD5DA1}" dt="2025-10-31T08:50:56.277" v="3563" actId="403"/>
          <ac:spMkLst>
            <pc:docMk/>
            <pc:sldMk cId="907520889" sldId="1263"/>
            <ac:spMk id="11" creationId="{6B566819-FFF8-4F02-0D70-66D9685DBF67}"/>
          </ac:spMkLst>
        </pc:spChg>
        <pc:graphicFrameChg chg="add mod">
          <ac:chgData name="Rana Alhalaseh" userId="77599387-2e60-4e13-a056-5c29cbf8c9b4" providerId="ADAL" clId="{356FE1CC-AD4F-4C4F-8E40-04D70DCD5DA1}" dt="2025-10-31T08:50:49.447" v="3547" actId="1037"/>
          <ac:graphicFrameMkLst>
            <pc:docMk/>
            <pc:sldMk cId="907520889" sldId="1263"/>
            <ac:graphicFrameMk id="5" creationId="{42660059-6845-4A95-16E8-B7A302C96C90}"/>
          </ac:graphicFrameMkLst>
        </pc:graphicFrameChg>
        <pc:graphicFrameChg chg="add mod">
          <ac:chgData name="Rana Alhalaseh" userId="77599387-2e60-4e13-a056-5c29cbf8c9b4" providerId="ADAL" clId="{356FE1CC-AD4F-4C4F-8E40-04D70DCD5DA1}" dt="2025-10-31T08:50:52.969" v="3562" actId="1037"/>
          <ac:graphicFrameMkLst>
            <pc:docMk/>
            <pc:sldMk cId="907520889" sldId="1263"/>
            <ac:graphicFrameMk id="7" creationId="{9A0F7BB7-4B19-201C-255B-E2D0D77C0BA0}"/>
          </ac:graphicFrameMkLst>
        </pc:graphicFrameChg>
      </pc:sldChg>
      <pc:sldChg chg="addSp delSp modSp new mod modNotesTx">
        <pc:chgData name="Rana Alhalaseh" userId="77599387-2e60-4e13-a056-5c29cbf8c9b4" providerId="ADAL" clId="{356FE1CC-AD4F-4C4F-8E40-04D70DCD5DA1}" dt="2025-11-01T09:41:41.805" v="8469" actId="20577"/>
        <pc:sldMkLst>
          <pc:docMk/>
          <pc:sldMk cId="866169647" sldId="1264"/>
        </pc:sldMkLst>
        <pc:spChg chg="mod">
          <ac:chgData name="Rana Alhalaseh" userId="77599387-2e60-4e13-a056-5c29cbf8c9b4" providerId="ADAL" clId="{356FE1CC-AD4F-4C4F-8E40-04D70DCD5DA1}" dt="2025-10-31T08:12:30.898" v="2471" actId="20577"/>
          <ac:spMkLst>
            <pc:docMk/>
            <pc:sldMk cId="866169647" sldId="1264"/>
            <ac:spMk id="3" creationId="{99672593-36B4-63F6-5A3B-353821D2E92F}"/>
          </ac:spMkLst>
        </pc:spChg>
        <pc:spChg chg="add mod">
          <ac:chgData name="Rana Alhalaseh" userId="77599387-2e60-4e13-a056-5c29cbf8c9b4" providerId="ADAL" clId="{356FE1CC-AD4F-4C4F-8E40-04D70DCD5DA1}" dt="2025-10-31T09:08:38.827" v="3713" actId="1035"/>
          <ac:spMkLst>
            <pc:docMk/>
            <pc:sldMk cId="866169647" sldId="1264"/>
            <ac:spMk id="7" creationId="{2F887D85-CE77-A028-A34B-39F99A45763B}"/>
          </ac:spMkLst>
        </pc:spChg>
        <pc:spChg chg="add mod">
          <ac:chgData name="Rana Alhalaseh" userId="77599387-2e60-4e13-a056-5c29cbf8c9b4" providerId="ADAL" clId="{356FE1CC-AD4F-4C4F-8E40-04D70DCD5DA1}" dt="2025-10-31T09:08:38.827" v="3713" actId="1035"/>
          <ac:spMkLst>
            <pc:docMk/>
            <pc:sldMk cId="866169647" sldId="1264"/>
            <ac:spMk id="8" creationId="{B65ADABA-ED32-BDC2-1A13-3C2C8460E91C}"/>
          </ac:spMkLst>
        </pc:spChg>
        <pc:spChg chg="add mod">
          <ac:chgData name="Rana Alhalaseh" userId="77599387-2e60-4e13-a056-5c29cbf8c9b4" providerId="ADAL" clId="{356FE1CC-AD4F-4C4F-8E40-04D70DCD5DA1}" dt="2025-10-31T09:08:38.827" v="3713" actId="1035"/>
          <ac:spMkLst>
            <pc:docMk/>
            <pc:sldMk cId="866169647" sldId="1264"/>
            <ac:spMk id="9" creationId="{F469A1BC-27BF-ACB8-A30C-11C7B97ED5C4}"/>
          </ac:spMkLst>
        </pc:spChg>
        <pc:spChg chg="add mod">
          <ac:chgData name="Rana Alhalaseh" userId="77599387-2e60-4e13-a056-5c29cbf8c9b4" providerId="ADAL" clId="{356FE1CC-AD4F-4C4F-8E40-04D70DCD5DA1}" dt="2025-10-31T09:08:38.827" v="3713" actId="1035"/>
          <ac:spMkLst>
            <pc:docMk/>
            <pc:sldMk cId="866169647" sldId="1264"/>
            <ac:spMk id="10" creationId="{9D3E5CE3-35D8-D6B0-E235-7ECDCE35D446}"/>
          </ac:spMkLst>
        </pc:spChg>
        <pc:spChg chg="add mod">
          <ac:chgData name="Rana Alhalaseh" userId="77599387-2e60-4e13-a056-5c29cbf8c9b4" providerId="ADAL" clId="{356FE1CC-AD4F-4C4F-8E40-04D70DCD5DA1}" dt="2025-10-31T09:08:38.827" v="3713" actId="1035"/>
          <ac:spMkLst>
            <pc:docMk/>
            <pc:sldMk cId="866169647" sldId="1264"/>
            <ac:spMk id="11" creationId="{09D09D4A-098A-0B00-3072-D3AAED4DC784}"/>
          </ac:spMkLst>
        </pc:spChg>
        <pc:spChg chg="add mod">
          <ac:chgData name="Rana Alhalaseh" userId="77599387-2e60-4e13-a056-5c29cbf8c9b4" providerId="ADAL" clId="{356FE1CC-AD4F-4C4F-8E40-04D70DCD5DA1}" dt="2025-10-31T09:08:38.827" v="3713" actId="1035"/>
          <ac:spMkLst>
            <pc:docMk/>
            <pc:sldMk cId="866169647" sldId="1264"/>
            <ac:spMk id="12" creationId="{84955F9D-A1E4-CE64-9F5C-E78247F88712}"/>
          </ac:spMkLst>
        </pc:spChg>
        <pc:spChg chg="add mod">
          <ac:chgData name="Rana Alhalaseh" userId="77599387-2e60-4e13-a056-5c29cbf8c9b4" providerId="ADAL" clId="{356FE1CC-AD4F-4C4F-8E40-04D70DCD5DA1}" dt="2025-11-01T09:28:11.465" v="8426" actId="20577"/>
          <ac:spMkLst>
            <pc:docMk/>
            <pc:sldMk cId="866169647" sldId="1264"/>
            <ac:spMk id="14" creationId="{5EEDD563-0D80-5489-1853-69380E18AC77}"/>
          </ac:spMkLst>
        </pc:spChg>
        <pc:spChg chg="add mod">
          <ac:chgData name="Rana Alhalaseh" userId="77599387-2e60-4e13-a056-5c29cbf8c9b4" providerId="ADAL" clId="{356FE1CC-AD4F-4C4F-8E40-04D70DCD5DA1}" dt="2025-10-31T09:09:53.837" v="3777" actId="1035"/>
          <ac:spMkLst>
            <pc:docMk/>
            <pc:sldMk cId="866169647" sldId="1264"/>
            <ac:spMk id="16" creationId="{7CDA8D6F-58F2-15BA-79D5-E2C9D5BBA6F4}"/>
          </ac:spMkLst>
        </pc:spChg>
        <pc:spChg chg="add mod">
          <ac:chgData name="Rana Alhalaseh" userId="77599387-2e60-4e13-a056-5c29cbf8c9b4" providerId="ADAL" clId="{356FE1CC-AD4F-4C4F-8E40-04D70DCD5DA1}" dt="2025-11-01T09:41:41.805" v="8469" actId="20577"/>
          <ac:spMkLst>
            <pc:docMk/>
            <pc:sldMk cId="866169647" sldId="1264"/>
            <ac:spMk id="18" creationId="{D7FE6309-5664-D8D2-ACB8-FD1B3E6D9A9F}"/>
          </ac:spMkLst>
        </pc:spChg>
        <pc:graphicFrameChg chg="add mod">
          <ac:chgData name="Rana Alhalaseh" userId="77599387-2e60-4e13-a056-5c29cbf8c9b4" providerId="ADAL" clId="{356FE1CC-AD4F-4C4F-8E40-04D70DCD5DA1}" dt="2025-10-31T09:08:38.827" v="3713" actId="1035"/>
          <ac:graphicFrameMkLst>
            <pc:docMk/>
            <pc:sldMk cId="866169647" sldId="1264"/>
            <ac:graphicFrameMk id="4" creationId="{B1DD5DF5-B6F0-C0A4-DC99-C5B3E82ADD9F}"/>
          </ac:graphicFrameMkLst>
        </pc:graphicFrameChg>
      </pc:sldChg>
      <pc:sldChg chg="addSp delSp modSp new mod">
        <pc:chgData name="Rana Alhalaseh" userId="77599387-2e60-4e13-a056-5c29cbf8c9b4" providerId="ADAL" clId="{356FE1CC-AD4F-4C4F-8E40-04D70DCD5DA1}" dt="2025-11-01T09:44:04.787" v="8494" actId="1036"/>
        <pc:sldMkLst>
          <pc:docMk/>
          <pc:sldMk cId="744686000" sldId="1265"/>
        </pc:sldMkLst>
        <pc:spChg chg="mod">
          <ac:chgData name="Rana Alhalaseh" userId="77599387-2e60-4e13-a056-5c29cbf8c9b4" providerId="ADAL" clId="{356FE1CC-AD4F-4C4F-8E40-04D70DCD5DA1}" dt="2025-10-31T12:29:30.828" v="5551" actId="20577"/>
          <ac:spMkLst>
            <pc:docMk/>
            <pc:sldMk cId="744686000" sldId="1265"/>
            <ac:spMk id="3" creationId="{A4BB0BEC-3BB6-F361-41C2-4369BABB20E9}"/>
          </ac:spMkLst>
        </pc:spChg>
        <pc:spChg chg="add mod">
          <ac:chgData name="Rana Alhalaseh" userId="77599387-2e60-4e13-a056-5c29cbf8c9b4" providerId="ADAL" clId="{356FE1CC-AD4F-4C4F-8E40-04D70DCD5DA1}" dt="2025-10-31T09:39:47.086" v="4358" actId="1038"/>
          <ac:spMkLst>
            <pc:docMk/>
            <pc:sldMk cId="744686000" sldId="1265"/>
            <ac:spMk id="5" creationId="{45D2CCF8-D9B8-1CEF-A9E7-59BEA41B82A1}"/>
          </ac:spMkLst>
        </pc:spChg>
        <pc:spChg chg="add mod">
          <ac:chgData name="Rana Alhalaseh" userId="77599387-2e60-4e13-a056-5c29cbf8c9b4" providerId="ADAL" clId="{356FE1CC-AD4F-4C4F-8E40-04D70DCD5DA1}" dt="2025-10-31T10:26:42.777" v="4781" actId="1036"/>
          <ac:spMkLst>
            <pc:docMk/>
            <pc:sldMk cId="744686000" sldId="1265"/>
            <ac:spMk id="7" creationId="{4DA20386-0D42-E2C9-78AD-39EE5BC75FD9}"/>
          </ac:spMkLst>
        </pc:spChg>
        <pc:spChg chg="add mod">
          <ac:chgData name="Rana Alhalaseh" userId="77599387-2e60-4e13-a056-5c29cbf8c9b4" providerId="ADAL" clId="{356FE1CC-AD4F-4C4F-8E40-04D70DCD5DA1}" dt="2025-10-31T10:26:58.310" v="4800" actId="1035"/>
          <ac:spMkLst>
            <pc:docMk/>
            <pc:sldMk cId="744686000" sldId="1265"/>
            <ac:spMk id="10" creationId="{D77BD34A-C1CD-84C3-5D95-B1B7EBF5904B}"/>
          </ac:spMkLst>
        </pc:spChg>
        <pc:spChg chg="add mod">
          <ac:chgData name="Rana Alhalaseh" userId="77599387-2e60-4e13-a056-5c29cbf8c9b4" providerId="ADAL" clId="{356FE1CC-AD4F-4C4F-8E40-04D70DCD5DA1}" dt="2025-10-31T09:40:26.416" v="4392" actId="1038"/>
          <ac:spMkLst>
            <pc:docMk/>
            <pc:sldMk cId="744686000" sldId="1265"/>
            <ac:spMk id="11" creationId="{1DDAE1BD-970C-AD96-EB08-446B34BAE45E}"/>
          </ac:spMkLst>
        </pc:spChg>
        <pc:spChg chg="add mod">
          <ac:chgData name="Rana Alhalaseh" userId="77599387-2e60-4e13-a056-5c29cbf8c9b4" providerId="ADAL" clId="{356FE1CC-AD4F-4C4F-8E40-04D70DCD5DA1}" dt="2025-10-31T10:32:23.605" v="5120" actId="20577"/>
          <ac:spMkLst>
            <pc:docMk/>
            <pc:sldMk cId="744686000" sldId="1265"/>
            <ac:spMk id="12" creationId="{83FA3D2C-39E0-87CF-FC81-E1E6D83AA520}"/>
          </ac:spMkLst>
        </pc:spChg>
        <pc:spChg chg="add mod">
          <ac:chgData name="Rana Alhalaseh" userId="77599387-2e60-4e13-a056-5c29cbf8c9b4" providerId="ADAL" clId="{356FE1CC-AD4F-4C4F-8E40-04D70DCD5DA1}" dt="2025-10-31T11:34:31.696" v="5284" actId="1037"/>
          <ac:spMkLst>
            <pc:docMk/>
            <pc:sldMk cId="744686000" sldId="1265"/>
            <ac:spMk id="13" creationId="{C60B81DD-C7F3-D23B-6DF2-9D2B342D233B}"/>
          </ac:spMkLst>
        </pc:spChg>
        <pc:spChg chg="add mod">
          <ac:chgData name="Rana Alhalaseh" userId="77599387-2e60-4e13-a056-5c29cbf8c9b4" providerId="ADAL" clId="{356FE1CC-AD4F-4C4F-8E40-04D70DCD5DA1}" dt="2025-10-31T10:31:54.677" v="5082" actId="404"/>
          <ac:spMkLst>
            <pc:docMk/>
            <pc:sldMk cId="744686000" sldId="1265"/>
            <ac:spMk id="16" creationId="{3AD338C9-AE1C-46AC-A00E-9D8FBAD231B7}"/>
          </ac:spMkLst>
        </pc:spChg>
        <pc:spChg chg="add mod">
          <ac:chgData name="Rana Alhalaseh" userId="77599387-2e60-4e13-a056-5c29cbf8c9b4" providerId="ADAL" clId="{356FE1CC-AD4F-4C4F-8E40-04D70DCD5DA1}" dt="2025-10-31T10:32:50.097" v="5146" actId="1038"/>
          <ac:spMkLst>
            <pc:docMk/>
            <pc:sldMk cId="744686000" sldId="1265"/>
            <ac:spMk id="17" creationId="{CB797CBD-77F4-7F83-C6D9-E7DB4EE64CDF}"/>
          </ac:spMkLst>
        </pc:spChg>
        <pc:spChg chg="add mod">
          <ac:chgData name="Rana Alhalaseh" userId="77599387-2e60-4e13-a056-5c29cbf8c9b4" providerId="ADAL" clId="{356FE1CC-AD4F-4C4F-8E40-04D70DCD5DA1}" dt="2025-10-31T10:33:36.698" v="5174" actId="1037"/>
          <ac:spMkLst>
            <pc:docMk/>
            <pc:sldMk cId="744686000" sldId="1265"/>
            <ac:spMk id="26" creationId="{379AED33-C134-9962-8CE3-CE88894F3ADA}"/>
          </ac:spMkLst>
        </pc:spChg>
        <pc:spChg chg="add mod">
          <ac:chgData name="Rana Alhalaseh" userId="77599387-2e60-4e13-a056-5c29cbf8c9b4" providerId="ADAL" clId="{356FE1CC-AD4F-4C4F-8E40-04D70DCD5DA1}" dt="2025-10-31T10:34:22.248" v="5185" actId="1035"/>
          <ac:spMkLst>
            <pc:docMk/>
            <pc:sldMk cId="744686000" sldId="1265"/>
            <ac:spMk id="57" creationId="{9C052AC7-BE60-5E84-54AA-9CA36AA54B93}"/>
          </ac:spMkLst>
        </pc:spChg>
        <pc:spChg chg="add mod">
          <ac:chgData name="Rana Alhalaseh" userId="77599387-2e60-4e13-a056-5c29cbf8c9b4" providerId="ADAL" clId="{356FE1CC-AD4F-4C4F-8E40-04D70DCD5DA1}" dt="2025-10-31T10:36:48.493" v="5224" actId="1037"/>
          <ac:spMkLst>
            <pc:docMk/>
            <pc:sldMk cId="744686000" sldId="1265"/>
            <ac:spMk id="65" creationId="{CD433C62-7032-3295-612B-EF588A668CE3}"/>
          </ac:spMkLst>
        </pc:spChg>
        <pc:spChg chg="add mod">
          <ac:chgData name="Rana Alhalaseh" userId="77599387-2e60-4e13-a056-5c29cbf8c9b4" providerId="ADAL" clId="{356FE1CC-AD4F-4C4F-8E40-04D70DCD5DA1}" dt="2025-10-31T11:31:30.928" v="5256" actId="20577"/>
          <ac:spMkLst>
            <pc:docMk/>
            <pc:sldMk cId="744686000" sldId="1265"/>
            <ac:spMk id="79" creationId="{DCDC8EEF-F3FD-B1D7-4CED-143D5A3087BA}"/>
          </ac:spMkLst>
        </pc:spChg>
        <pc:spChg chg="add mod">
          <ac:chgData name="Rana Alhalaseh" userId="77599387-2e60-4e13-a056-5c29cbf8c9b4" providerId="ADAL" clId="{356FE1CC-AD4F-4C4F-8E40-04D70DCD5DA1}" dt="2025-11-01T09:44:04.787" v="8494" actId="1036"/>
          <ac:spMkLst>
            <pc:docMk/>
            <pc:sldMk cId="744686000" sldId="1265"/>
            <ac:spMk id="81" creationId="{44AACCB1-9386-DE18-E6F4-2976F5E6F4BD}"/>
          </ac:spMkLst>
        </pc:spChg>
        <pc:spChg chg="add mod">
          <ac:chgData name="Rana Alhalaseh" userId="77599387-2e60-4e13-a056-5c29cbf8c9b4" providerId="ADAL" clId="{356FE1CC-AD4F-4C4F-8E40-04D70DCD5DA1}" dt="2025-11-01T09:43:38.150" v="8484" actId="20577"/>
          <ac:spMkLst>
            <pc:docMk/>
            <pc:sldMk cId="744686000" sldId="1265"/>
            <ac:spMk id="92" creationId="{A64C7EB8-8D5E-8240-9D7A-0EC8E00B3858}"/>
          </ac:spMkLst>
        </pc:spChg>
        <pc:spChg chg="add mod">
          <ac:chgData name="Rana Alhalaseh" userId="77599387-2e60-4e13-a056-5c29cbf8c9b4" providerId="ADAL" clId="{356FE1CC-AD4F-4C4F-8E40-04D70DCD5DA1}" dt="2025-10-31T11:31:00.499" v="5246"/>
          <ac:spMkLst>
            <pc:docMk/>
            <pc:sldMk cId="744686000" sldId="1265"/>
            <ac:spMk id="93" creationId="{A162CC69-D7C9-0B38-1AA9-EA2E0FBC2C55}"/>
          </ac:spMkLst>
        </pc:spChg>
        <pc:spChg chg="add mod">
          <ac:chgData name="Rana Alhalaseh" userId="77599387-2e60-4e13-a056-5c29cbf8c9b4" providerId="ADAL" clId="{356FE1CC-AD4F-4C4F-8E40-04D70DCD5DA1}" dt="2025-10-31T11:31:00.499" v="5246"/>
          <ac:spMkLst>
            <pc:docMk/>
            <pc:sldMk cId="744686000" sldId="1265"/>
            <ac:spMk id="94" creationId="{5F6E84BA-926D-E4AA-F8F5-6F6990206BE4}"/>
          </ac:spMkLst>
        </pc:spChg>
        <pc:spChg chg="add mod">
          <ac:chgData name="Rana Alhalaseh" userId="77599387-2e60-4e13-a056-5c29cbf8c9b4" providerId="ADAL" clId="{356FE1CC-AD4F-4C4F-8E40-04D70DCD5DA1}" dt="2025-10-31T11:31:00.499" v="5246"/>
          <ac:spMkLst>
            <pc:docMk/>
            <pc:sldMk cId="744686000" sldId="1265"/>
            <ac:spMk id="95" creationId="{DC36BF32-49A2-F88C-A291-BB8A0C0D4E8F}"/>
          </ac:spMkLst>
        </pc:spChg>
        <pc:grpChg chg="add mod">
          <ac:chgData name="Rana Alhalaseh" userId="77599387-2e60-4e13-a056-5c29cbf8c9b4" providerId="ADAL" clId="{356FE1CC-AD4F-4C4F-8E40-04D70DCD5DA1}" dt="2025-10-31T11:34:22.687" v="5280" actId="14100"/>
          <ac:grpSpMkLst>
            <pc:docMk/>
            <pc:sldMk cId="744686000" sldId="1265"/>
            <ac:grpSpMk id="64" creationId="{68A766B5-CB61-D008-0AAA-E2461D56C8D6}"/>
          </ac:grpSpMkLst>
        </pc:grpChg>
        <pc:graphicFrameChg chg="add mod">
          <ac:chgData name="Rana Alhalaseh" userId="77599387-2e60-4e13-a056-5c29cbf8c9b4" providerId="ADAL" clId="{356FE1CC-AD4F-4C4F-8E40-04D70DCD5DA1}" dt="2025-10-31T10:22:52.595" v="4721" actId="1076"/>
          <ac:graphicFrameMkLst>
            <pc:docMk/>
            <pc:sldMk cId="744686000" sldId="1265"/>
            <ac:graphicFrameMk id="4" creationId="{9033879F-1266-B752-5B2B-ECA37B618354}"/>
          </ac:graphicFrameMkLst>
        </pc:graphicFrameChg>
        <pc:cxnChg chg="add mod">
          <ac:chgData name="Rana Alhalaseh" userId="77599387-2e60-4e13-a056-5c29cbf8c9b4" providerId="ADAL" clId="{356FE1CC-AD4F-4C4F-8E40-04D70DCD5DA1}" dt="2025-11-01T09:44:01.298" v="8492"/>
          <ac:cxnSpMkLst>
            <pc:docMk/>
            <pc:sldMk cId="744686000" sldId="1265"/>
            <ac:cxnSpMk id="15" creationId="{FB23DFEB-F753-6F33-03A8-BDD775F1893B}"/>
          </ac:cxnSpMkLst>
        </pc:cxnChg>
        <pc:cxnChg chg="add mod">
          <ac:chgData name="Rana Alhalaseh" userId="77599387-2e60-4e13-a056-5c29cbf8c9b4" providerId="ADAL" clId="{356FE1CC-AD4F-4C4F-8E40-04D70DCD5DA1}" dt="2025-10-31T10:33:24.425" v="5151" actId="14100"/>
          <ac:cxnSpMkLst>
            <pc:docMk/>
            <pc:sldMk cId="744686000" sldId="1265"/>
            <ac:cxnSpMk id="20" creationId="{6AA3A0B5-E23D-26C4-4E3E-8524F2C1EFD2}"/>
          </ac:cxnSpMkLst>
        </pc:cxnChg>
        <pc:cxnChg chg="add mod">
          <ac:chgData name="Rana Alhalaseh" userId="77599387-2e60-4e13-a056-5c29cbf8c9b4" providerId="ADAL" clId="{356FE1CC-AD4F-4C4F-8E40-04D70DCD5DA1}" dt="2025-10-31T09:42:11.936" v="4424" actId="164"/>
          <ac:cxnSpMkLst>
            <pc:docMk/>
            <pc:sldMk cId="744686000" sldId="1265"/>
            <ac:cxnSpMk id="37" creationId="{9338D5E4-B14F-AADA-73BC-257702BDD182}"/>
          </ac:cxnSpMkLst>
        </pc:cxnChg>
        <pc:cxnChg chg="add mod">
          <ac:chgData name="Rana Alhalaseh" userId="77599387-2e60-4e13-a056-5c29cbf8c9b4" providerId="ADAL" clId="{356FE1CC-AD4F-4C4F-8E40-04D70DCD5DA1}" dt="2025-10-31T09:42:11.936" v="4424" actId="164"/>
          <ac:cxnSpMkLst>
            <pc:docMk/>
            <pc:sldMk cId="744686000" sldId="1265"/>
            <ac:cxnSpMk id="40" creationId="{89110DE0-E289-BBA3-1738-20282F1ED3CA}"/>
          </ac:cxnSpMkLst>
        </pc:cxnChg>
        <pc:cxnChg chg="add mod">
          <ac:chgData name="Rana Alhalaseh" userId="77599387-2e60-4e13-a056-5c29cbf8c9b4" providerId="ADAL" clId="{356FE1CC-AD4F-4C4F-8E40-04D70DCD5DA1}" dt="2025-10-31T09:42:11.936" v="4424" actId="164"/>
          <ac:cxnSpMkLst>
            <pc:docMk/>
            <pc:sldMk cId="744686000" sldId="1265"/>
            <ac:cxnSpMk id="47" creationId="{2407A94F-F44B-46BC-A4A0-0373771FA241}"/>
          </ac:cxnSpMkLst>
        </pc:cxnChg>
        <pc:cxnChg chg="add mod">
          <ac:chgData name="Rana Alhalaseh" userId="77599387-2e60-4e13-a056-5c29cbf8c9b4" providerId="ADAL" clId="{356FE1CC-AD4F-4C4F-8E40-04D70DCD5DA1}" dt="2025-10-31T11:34:35.256" v="5285" actId="14100"/>
          <ac:cxnSpMkLst>
            <pc:docMk/>
            <pc:sldMk cId="744686000" sldId="1265"/>
            <ac:cxnSpMk id="66" creationId="{FC16612E-3058-7F8E-0468-B8B51D40701F}"/>
          </ac:cxnSpMkLst>
        </pc:cxnChg>
        <pc:cxnChg chg="add mod">
          <ac:chgData name="Rana Alhalaseh" userId="77599387-2e60-4e13-a056-5c29cbf8c9b4" providerId="ADAL" clId="{356FE1CC-AD4F-4C4F-8E40-04D70DCD5DA1}" dt="2025-10-31T10:34:53.155" v="5199" actId="14100"/>
          <ac:cxnSpMkLst>
            <pc:docMk/>
            <pc:sldMk cId="744686000" sldId="1265"/>
            <ac:cxnSpMk id="72" creationId="{CFD85F3C-B90D-4CC3-8185-C02BAD9B5F9B}"/>
          </ac:cxnSpMkLst>
        </pc:cxnChg>
      </pc:sldChg>
      <pc:sldChg chg="add del">
        <pc:chgData name="Rana Alhalaseh" userId="77599387-2e60-4e13-a056-5c29cbf8c9b4" providerId="ADAL" clId="{356FE1CC-AD4F-4C4F-8E40-04D70DCD5DA1}" dt="2025-10-31T12:33:32.262" v="5628" actId="47"/>
        <pc:sldMkLst>
          <pc:docMk/>
          <pc:sldMk cId="336404807" sldId="1266"/>
        </pc:sldMkLst>
      </pc:sldChg>
      <pc:sldChg chg="addSp modSp add mod">
        <pc:chgData name="Rana Alhalaseh" userId="77599387-2e60-4e13-a056-5c29cbf8c9b4" providerId="ADAL" clId="{356FE1CC-AD4F-4C4F-8E40-04D70DCD5DA1}" dt="2025-11-01T10:00:38.410" v="8982" actId="1035"/>
        <pc:sldMkLst>
          <pc:docMk/>
          <pc:sldMk cId="573250893" sldId="1267"/>
        </pc:sldMkLst>
        <pc:spChg chg="add mod">
          <ac:chgData name="Rana Alhalaseh" userId="77599387-2e60-4e13-a056-5c29cbf8c9b4" providerId="ADAL" clId="{356FE1CC-AD4F-4C4F-8E40-04D70DCD5DA1}" dt="2025-11-01T09:46:07.208" v="8555" actId="1582"/>
          <ac:spMkLst>
            <pc:docMk/>
            <pc:sldMk cId="573250893" sldId="1267"/>
            <ac:spMk id="2" creationId="{3F54DE49-FB55-2C5D-1FE9-56A4F8BD2646}"/>
          </ac:spMkLst>
        </pc:spChg>
        <pc:spChg chg="mod">
          <ac:chgData name="Rana Alhalaseh" userId="77599387-2e60-4e13-a056-5c29cbf8c9b4" providerId="ADAL" clId="{356FE1CC-AD4F-4C4F-8E40-04D70DCD5DA1}" dt="2025-10-31T12:30:06.159" v="5625" actId="20577"/>
          <ac:spMkLst>
            <pc:docMk/>
            <pc:sldMk cId="573250893" sldId="1267"/>
            <ac:spMk id="3" creationId="{D062D679-9BB8-FA69-5A27-F101232C4A08}"/>
          </ac:spMkLst>
        </pc:spChg>
        <pc:spChg chg="add mod">
          <ac:chgData name="Rana Alhalaseh" userId="77599387-2e60-4e13-a056-5c29cbf8c9b4" providerId="ADAL" clId="{356FE1CC-AD4F-4C4F-8E40-04D70DCD5DA1}" dt="2025-11-01T10:00:38.410" v="8982" actId="1035"/>
          <ac:spMkLst>
            <pc:docMk/>
            <pc:sldMk cId="573250893" sldId="1267"/>
            <ac:spMk id="6" creationId="{C765A8D9-E993-673B-5BA3-FAED7CA964EE}"/>
          </ac:spMkLst>
        </pc:spChg>
        <pc:spChg chg="add mod">
          <ac:chgData name="Rana Alhalaseh" userId="77599387-2e60-4e13-a056-5c29cbf8c9b4" providerId="ADAL" clId="{356FE1CC-AD4F-4C4F-8E40-04D70DCD5DA1}" dt="2025-11-01T09:45:38.285" v="8554" actId="207"/>
          <ac:spMkLst>
            <pc:docMk/>
            <pc:sldMk cId="573250893" sldId="1267"/>
            <ac:spMk id="8" creationId="{6B1B8B1A-4631-0A17-5FE2-7713DA3AB889}"/>
          </ac:spMkLst>
        </pc:spChg>
        <pc:spChg chg="add mod">
          <ac:chgData name="Rana Alhalaseh" userId="77599387-2e60-4e13-a056-5c29cbf8c9b4" providerId="ADAL" clId="{356FE1CC-AD4F-4C4F-8E40-04D70DCD5DA1}" dt="2025-11-01T09:52:34.467" v="8646" actId="113"/>
          <ac:spMkLst>
            <pc:docMk/>
            <pc:sldMk cId="573250893" sldId="1267"/>
            <ac:spMk id="14" creationId="{E226AD4A-5834-CCC4-B1A9-1959D6C9A1A5}"/>
          </ac:spMkLst>
        </pc:spChg>
      </pc:sldChg>
      <pc:sldChg chg="addSp delSp modSp new mod">
        <pc:chgData name="Rana Alhalaseh" userId="77599387-2e60-4e13-a056-5c29cbf8c9b4" providerId="ADAL" clId="{356FE1CC-AD4F-4C4F-8E40-04D70DCD5DA1}" dt="2025-11-01T09:44:31.882" v="8550" actId="1035"/>
        <pc:sldMkLst>
          <pc:docMk/>
          <pc:sldMk cId="4217316389" sldId="1268"/>
        </pc:sldMkLst>
        <pc:spChg chg="add">
          <ac:chgData name="Rana Alhalaseh" userId="77599387-2e60-4e13-a056-5c29cbf8c9b4" providerId="ADAL" clId="{356FE1CC-AD4F-4C4F-8E40-04D70DCD5DA1}" dt="2025-10-31T12:14:28.672" v="5394"/>
          <ac:spMkLst>
            <pc:docMk/>
            <pc:sldMk cId="4217316389" sldId="1268"/>
            <ac:spMk id="6" creationId="{59AEB3CA-4E15-0C82-FF01-256CEA15E4D9}"/>
          </ac:spMkLst>
        </pc:spChg>
        <pc:spChg chg="add mod">
          <ac:chgData name="Rana Alhalaseh" userId="77599387-2e60-4e13-a056-5c29cbf8c9b4" providerId="ADAL" clId="{356FE1CC-AD4F-4C4F-8E40-04D70DCD5DA1}" dt="2025-10-31T12:29:43.475" v="5583" actId="20577"/>
          <ac:spMkLst>
            <pc:docMk/>
            <pc:sldMk cId="4217316389" sldId="1268"/>
            <ac:spMk id="14" creationId="{3771032E-FEA2-0309-5002-7055D2F23D63}"/>
          </ac:spMkLst>
        </pc:spChg>
        <pc:graphicFrameChg chg="add mod">
          <ac:chgData name="Rana Alhalaseh" userId="77599387-2e60-4e13-a056-5c29cbf8c9b4" providerId="ADAL" clId="{356FE1CC-AD4F-4C4F-8E40-04D70DCD5DA1}" dt="2025-11-01T09:44:22.503" v="8499" actId="1037"/>
          <ac:graphicFrameMkLst>
            <pc:docMk/>
            <pc:sldMk cId="4217316389" sldId="1268"/>
            <ac:graphicFrameMk id="7" creationId="{A78EAF7A-8940-37BE-10B2-B8B84DE594A1}"/>
          </ac:graphicFrameMkLst>
        </pc:graphicFrameChg>
        <pc:picChg chg="add mod">
          <ac:chgData name="Rana Alhalaseh" userId="77599387-2e60-4e13-a056-5c29cbf8c9b4" providerId="ADAL" clId="{356FE1CC-AD4F-4C4F-8E40-04D70DCD5DA1}" dt="2025-11-01T09:44:29.815" v="8549" actId="1038"/>
          <ac:picMkLst>
            <pc:docMk/>
            <pc:sldMk cId="4217316389" sldId="1268"/>
            <ac:picMk id="9" creationId="{8F3BBE1C-72E8-83B1-5C23-F22957F1617F}"/>
          </ac:picMkLst>
        </pc:picChg>
        <pc:picChg chg="add mod">
          <ac:chgData name="Rana Alhalaseh" userId="77599387-2e60-4e13-a056-5c29cbf8c9b4" providerId="ADAL" clId="{356FE1CC-AD4F-4C4F-8E40-04D70DCD5DA1}" dt="2025-11-01T09:44:31.882" v="8550" actId="1035"/>
          <ac:picMkLst>
            <pc:docMk/>
            <pc:sldMk cId="4217316389" sldId="1268"/>
            <ac:picMk id="11" creationId="{D0C1AD74-D048-EE74-1A22-80AA5C059B61}"/>
          </ac:picMkLst>
        </pc:picChg>
      </pc:sldChg>
      <pc:sldChg chg="addSp delSp modSp new mod">
        <pc:chgData name="Rana Alhalaseh" userId="77599387-2e60-4e13-a056-5c29cbf8c9b4" providerId="ADAL" clId="{356FE1CC-AD4F-4C4F-8E40-04D70DCD5DA1}" dt="2025-11-01T09:53:12.336" v="8686" actId="1037"/>
        <pc:sldMkLst>
          <pc:docMk/>
          <pc:sldMk cId="1542277065" sldId="1269"/>
        </pc:sldMkLst>
        <pc:spChg chg="mod">
          <ac:chgData name="Rana Alhalaseh" userId="77599387-2e60-4e13-a056-5c29cbf8c9b4" providerId="ADAL" clId="{356FE1CC-AD4F-4C4F-8E40-04D70DCD5DA1}" dt="2025-10-31T12:50:39.302" v="5912" actId="20577"/>
          <ac:spMkLst>
            <pc:docMk/>
            <pc:sldMk cId="1542277065" sldId="1269"/>
            <ac:spMk id="3" creationId="{F1E7ADBD-D9FE-89C9-CFC5-32FD8C8AF80E}"/>
          </ac:spMkLst>
        </pc:spChg>
        <pc:spChg chg="add">
          <ac:chgData name="Rana Alhalaseh" userId="77599387-2e60-4e13-a056-5c29cbf8c9b4" providerId="ADAL" clId="{356FE1CC-AD4F-4C4F-8E40-04D70DCD5DA1}" dt="2025-10-31T12:25:32.222" v="5470"/>
          <ac:spMkLst>
            <pc:docMk/>
            <pc:sldMk cId="1542277065" sldId="1269"/>
            <ac:spMk id="4" creationId="{2A632BD7-6BCF-C94B-1652-526DC1D89785}"/>
          </ac:spMkLst>
        </pc:spChg>
        <pc:graphicFrameChg chg="add mod">
          <ac:chgData name="Rana Alhalaseh" userId="77599387-2e60-4e13-a056-5c29cbf8c9b4" providerId="ADAL" clId="{356FE1CC-AD4F-4C4F-8E40-04D70DCD5DA1}" dt="2025-11-01T09:53:12.336" v="8686" actId="1037"/>
          <ac:graphicFrameMkLst>
            <pc:docMk/>
            <pc:sldMk cId="1542277065" sldId="1269"/>
            <ac:graphicFrameMk id="5" creationId="{2A08D9BB-A6CF-066C-7ACD-8A3F486D0800}"/>
          </ac:graphicFrameMkLst>
        </pc:graphicFrameChg>
        <pc:picChg chg="add mod">
          <ac:chgData name="Rana Alhalaseh" userId="77599387-2e60-4e13-a056-5c29cbf8c9b4" providerId="ADAL" clId="{356FE1CC-AD4F-4C4F-8E40-04D70DCD5DA1}" dt="2025-11-01T09:53:00.927" v="8650"/>
          <ac:picMkLst>
            <pc:docMk/>
            <pc:sldMk cId="1542277065" sldId="1269"/>
            <ac:picMk id="8" creationId="{3D931826-BA60-C817-B6E6-E0001ACB2E0A}"/>
          </ac:picMkLst>
        </pc:picChg>
        <pc:picChg chg="add mod">
          <ac:chgData name="Rana Alhalaseh" userId="77599387-2e60-4e13-a056-5c29cbf8c9b4" providerId="ADAL" clId="{356FE1CC-AD4F-4C4F-8E40-04D70DCD5DA1}" dt="2025-11-01T09:53:00.927" v="8650"/>
          <ac:picMkLst>
            <pc:docMk/>
            <pc:sldMk cId="1542277065" sldId="1269"/>
            <ac:picMk id="9" creationId="{083CD36C-C243-5A3D-5871-F953E607ADB1}"/>
          </ac:picMkLst>
        </pc:picChg>
      </pc:sldChg>
      <pc:sldChg chg="modSp new mod">
        <pc:chgData name="Rana Alhalaseh" userId="77599387-2e60-4e13-a056-5c29cbf8c9b4" providerId="ADAL" clId="{356FE1CC-AD4F-4C4F-8E40-04D70DCD5DA1}" dt="2025-11-01T09:12:42.434" v="8044" actId="14100"/>
        <pc:sldMkLst>
          <pc:docMk/>
          <pc:sldMk cId="3983509400" sldId="1270"/>
        </pc:sldMkLst>
        <pc:spChg chg="mod">
          <ac:chgData name="Rana Alhalaseh" userId="77599387-2e60-4e13-a056-5c29cbf8c9b4" providerId="ADAL" clId="{356FE1CC-AD4F-4C4F-8E40-04D70DCD5DA1}" dt="2025-10-31T13:23:18.726" v="6359" actId="20577"/>
          <ac:spMkLst>
            <pc:docMk/>
            <pc:sldMk cId="3983509400" sldId="1270"/>
            <ac:spMk id="2" creationId="{9EDA3D24-0F24-5607-4EB5-CB35E8BCE56C}"/>
          </ac:spMkLst>
        </pc:spChg>
        <pc:spChg chg="mod">
          <ac:chgData name="Rana Alhalaseh" userId="77599387-2e60-4e13-a056-5c29cbf8c9b4" providerId="ADAL" clId="{356FE1CC-AD4F-4C4F-8E40-04D70DCD5DA1}" dt="2025-11-01T09:12:42.434" v="8044" actId="14100"/>
          <ac:spMkLst>
            <pc:docMk/>
            <pc:sldMk cId="3983509400" sldId="1270"/>
            <ac:spMk id="3" creationId="{B4A76724-A93F-5378-EBCE-8E5DD01C73DD}"/>
          </ac:spMkLst>
        </pc:spChg>
      </pc:sldChg>
      <pc:sldChg chg="addSp modSp new mod">
        <pc:chgData name="Rana Alhalaseh" userId="77599387-2e60-4e13-a056-5c29cbf8c9b4" providerId="ADAL" clId="{356FE1CC-AD4F-4C4F-8E40-04D70DCD5DA1}" dt="2025-11-01T09:12:48.556" v="8045" actId="14100"/>
        <pc:sldMkLst>
          <pc:docMk/>
          <pc:sldMk cId="2289182744" sldId="1271"/>
        </pc:sldMkLst>
        <pc:spChg chg="mod">
          <ac:chgData name="Rana Alhalaseh" userId="77599387-2e60-4e13-a056-5c29cbf8c9b4" providerId="ADAL" clId="{356FE1CC-AD4F-4C4F-8E40-04D70DCD5DA1}" dt="2025-11-01T09:11:56.195" v="8039" actId="403"/>
          <ac:spMkLst>
            <pc:docMk/>
            <pc:sldMk cId="2289182744" sldId="1271"/>
            <ac:spMk id="2" creationId="{8F82C7FF-0775-59BC-86D9-DEBD5AB10427}"/>
          </ac:spMkLst>
        </pc:spChg>
        <pc:spChg chg="mod">
          <ac:chgData name="Rana Alhalaseh" userId="77599387-2e60-4e13-a056-5c29cbf8c9b4" providerId="ADAL" clId="{356FE1CC-AD4F-4C4F-8E40-04D70DCD5DA1}" dt="2025-11-01T09:12:48.556" v="8045" actId="14100"/>
          <ac:spMkLst>
            <pc:docMk/>
            <pc:sldMk cId="2289182744" sldId="1271"/>
            <ac:spMk id="3" creationId="{F4237A87-D786-D1A0-E552-212DDAA6CB38}"/>
          </ac:spMkLst>
        </pc:spChg>
        <pc:spChg chg="mod">
          <ac:chgData name="Rana Alhalaseh" userId="77599387-2e60-4e13-a056-5c29cbf8c9b4" providerId="ADAL" clId="{356FE1CC-AD4F-4C4F-8E40-04D70DCD5DA1}" dt="2025-11-01T08:43:58.328" v="7624" actId="1036"/>
          <ac:spMkLst>
            <pc:docMk/>
            <pc:sldMk cId="2289182744" sldId="1271"/>
            <ac:spMk id="8" creationId="{C35E235C-74F4-E561-6076-3D14811CEE10}"/>
          </ac:spMkLst>
        </pc:spChg>
        <pc:spChg chg="mod">
          <ac:chgData name="Rana Alhalaseh" userId="77599387-2e60-4e13-a056-5c29cbf8c9b4" providerId="ADAL" clId="{356FE1CC-AD4F-4C4F-8E40-04D70DCD5DA1}" dt="2025-11-01T08:43:58.328" v="7624" actId="1036"/>
          <ac:spMkLst>
            <pc:docMk/>
            <pc:sldMk cId="2289182744" sldId="1271"/>
            <ac:spMk id="17" creationId="{C8F120DB-5C56-CB6B-A5CC-7FC3FBC87129}"/>
          </ac:spMkLst>
        </pc:spChg>
        <pc:spChg chg="mod">
          <ac:chgData name="Rana Alhalaseh" userId="77599387-2e60-4e13-a056-5c29cbf8c9b4" providerId="ADAL" clId="{356FE1CC-AD4F-4C4F-8E40-04D70DCD5DA1}" dt="2025-11-01T08:43:58.328" v="7624" actId="1036"/>
          <ac:spMkLst>
            <pc:docMk/>
            <pc:sldMk cId="2289182744" sldId="1271"/>
            <ac:spMk id="25" creationId="{5D29197D-CA4A-46C5-D0CF-1FC609648A66}"/>
          </ac:spMkLst>
        </pc:spChg>
        <pc:spChg chg="mod">
          <ac:chgData name="Rana Alhalaseh" userId="77599387-2e60-4e13-a056-5c29cbf8c9b4" providerId="ADAL" clId="{356FE1CC-AD4F-4C4F-8E40-04D70DCD5DA1}" dt="2025-11-01T08:43:58.328" v="7624" actId="1036"/>
          <ac:spMkLst>
            <pc:docMk/>
            <pc:sldMk cId="2289182744" sldId="1271"/>
            <ac:spMk id="75" creationId="{C9606811-7483-ACB4-928A-F61387033B94}"/>
          </ac:spMkLst>
        </pc:spChg>
        <pc:spChg chg="mod">
          <ac:chgData name="Rana Alhalaseh" userId="77599387-2e60-4e13-a056-5c29cbf8c9b4" providerId="ADAL" clId="{356FE1CC-AD4F-4C4F-8E40-04D70DCD5DA1}" dt="2025-11-01T08:43:58.328" v="7624" actId="1036"/>
          <ac:spMkLst>
            <pc:docMk/>
            <pc:sldMk cId="2289182744" sldId="1271"/>
            <ac:spMk id="81" creationId="{9CE1B308-6E0B-FCCB-E1AE-FB96DF797B2E}"/>
          </ac:spMkLst>
        </pc:spChg>
        <pc:spChg chg="mod">
          <ac:chgData name="Rana Alhalaseh" userId="77599387-2e60-4e13-a056-5c29cbf8c9b4" providerId="ADAL" clId="{356FE1CC-AD4F-4C4F-8E40-04D70DCD5DA1}" dt="2025-11-01T08:43:58.328" v="7624" actId="1036"/>
          <ac:spMkLst>
            <pc:docMk/>
            <pc:sldMk cId="2289182744" sldId="1271"/>
            <ac:spMk id="85" creationId="{CA4E9132-A7C4-AFA8-D39D-82180F0A345A}"/>
          </ac:spMkLst>
        </pc:spChg>
        <pc:spChg chg="mod">
          <ac:chgData name="Rana Alhalaseh" userId="77599387-2e60-4e13-a056-5c29cbf8c9b4" providerId="ADAL" clId="{356FE1CC-AD4F-4C4F-8E40-04D70DCD5DA1}" dt="2025-11-01T08:43:58.328" v="7624" actId="1036"/>
          <ac:spMkLst>
            <pc:docMk/>
            <pc:sldMk cId="2289182744" sldId="1271"/>
            <ac:spMk id="91" creationId="{5B6D9782-E1CB-7CEC-C71F-1C45978ABFFF}"/>
          </ac:spMkLst>
        </pc:spChg>
        <pc:spChg chg="mod">
          <ac:chgData name="Rana Alhalaseh" userId="77599387-2e60-4e13-a056-5c29cbf8c9b4" providerId="ADAL" clId="{356FE1CC-AD4F-4C4F-8E40-04D70DCD5DA1}" dt="2025-11-01T08:43:58.328" v="7624" actId="1036"/>
          <ac:spMkLst>
            <pc:docMk/>
            <pc:sldMk cId="2289182744" sldId="1271"/>
            <ac:spMk id="106" creationId="{5052550E-8EF6-73A4-10D5-C8D10DF8101C}"/>
          </ac:spMkLst>
        </pc:spChg>
        <pc:spChg chg="mod">
          <ac:chgData name="Rana Alhalaseh" userId="77599387-2e60-4e13-a056-5c29cbf8c9b4" providerId="ADAL" clId="{356FE1CC-AD4F-4C4F-8E40-04D70DCD5DA1}" dt="2025-11-01T08:43:58.328" v="7624" actId="1036"/>
          <ac:spMkLst>
            <pc:docMk/>
            <pc:sldMk cId="2289182744" sldId="1271"/>
            <ac:spMk id="116" creationId="{DE10AF1C-DAD2-65C9-C802-5D9B212C707F}"/>
          </ac:spMkLst>
        </pc:spChg>
        <pc:spChg chg="mod">
          <ac:chgData name="Rana Alhalaseh" userId="77599387-2e60-4e13-a056-5c29cbf8c9b4" providerId="ADAL" clId="{356FE1CC-AD4F-4C4F-8E40-04D70DCD5DA1}" dt="2025-11-01T08:43:58.328" v="7624" actId="1036"/>
          <ac:spMkLst>
            <pc:docMk/>
            <pc:sldMk cId="2289182744" sldId="1271"/>
            <ac:spMk id="130" creationId="{0599A6D1-4E42-E2F7-5FB2-5942D0C27F91}"/>
          </ac:spMkLst>
        </pc:spChg>
      </pc:sldChg>
      <pc:sldChg chg="addSp modSp new mod">
        <pc:chgData name="Rana Alhalaseh" userId="77599387-2e60-4e13-a056-5c29cbf8c9b4" providerId="ADAL" clId="{356FE1CC-AD4F-4C4F-8E40-04D70DCD5DA1}" dt="2025-10-31T13:41:01.781" v="7340" actId="1036"/>
        <pc:sldMkLst>
          <pc:docMk/>
          <pc:sldMk cId="857621887" sldId="1272"/>
        </pc:sldMkLst>
        <pc:spChg chg="mod">
          <ac:chgData name="Rana Alhalaseh" userId="77599387-2e60-4e13-a056-5c29cbf8c9b4" providerId="ADAL" clId="{356FE1CC-AD4F-4C4F-8E40-04D70DCD5DA1}" dt="2025-10-31T13:41:01.781" v="7340" actId="1036"/>
          <ac:spMkLst>
            <pc:docMk/>
            <pc:sldMk cId="857621887" sldId="1272"/>
            <ac:spMk id="2" creationId="{40458E96-3008-8313-181B-725A44B67DA0}"/>
          </ac:spMkLst>
        </pc:spChg>
        <pc:spChg chg="mod">
          <ac:chgData name="Rana Alhalaseh" userId="77599387-2e60-4e13-a056-5c29cbf8c9b4" providerId="ADAL" clId="{356FE1CC-AD4F-4C4F-8E40-04D70DCD5DA1}" dt="2025-10-31T13:32:21.277" v="6986" actId="20577"/>
          <ac:spMkLst>
            <pc:docMk/>
            <pc:sldMk cId="857621887" sldId="1272"/>
            <ac:spMk id="3" creationId="{533C26B8-6789-2D7C-5007-9F8365FD72E9}"/>
          </ac:spMkLst>
        </pc:spChg>
        <pc:cxnChg chg="add mod">
          <ac:chgData name="Rana Alhalaseh" userId="77599387-2e60-4e13-a056-5c29cbf8c9b4" providerId="ADAL" clId="{356FE1CC-AD4F-4C4F-8E40-04D70DCD5DA1}" dt="2025-10-31T13:30:55.242" v="6855" actId="14100"/>
          <ac:cxnSpMkLst>
            <pc:docMk/>
            <pc:sldMk cId="857621887" sldId="1272"/>
            <ac:cxnSpMk id="5" creationId="{B478F9D9-D3B4-69A5-6244-25A5A73A6535}"/>
          </ac:cxnSpMkLst>
        </pc:cxnChg>
        <pc:cxnChg chg="add mod">
          <ac:chgData name="Rana Alhalaseh" userId="77599387-2e60-4e13-a056-5c29cbf8c9b4" providerId="ADAL" clId="{356FE1CC-AD4F-4C4F-8E40-04D70DCD5DA1}" dt="2025-10-31T13:32:29.373" v="7006" actId="1037"/>
          <ac:cxnSpMkLst>
            <pc:docMk/>
            <pc:sldMk cId="857621887" sldId="1272"/>
            <ac:cxnSpMk id="8" creationId="{F5F95B8C-1BFF-69E3-4FAB-9D14BF4082B8}"/>
          </ac:cxnSpMkLst>
        </pc:cxnChg>
      </pc:sldChg>
      <pc:sldChg chg="addSp delSp modSp new mod">
        <pc:chgData name="Rana Alhalaseh" userId="77599387-2e60-4e13-a056-5c29cbf8c9b4" providerId="ADAL" clId="{356FE1CC-AD4F-4C4F-8E40-04D70DCD5DA1}" dt="2025-11-03T07:59:24.304" v="8991" actId="478"/>
        <pc:sldMkLst>
          <pc:docMk/>
          <pc:sldMk cId="415135882" sldId="1273"/>
        </pc:sldMkLst>
        <pc:spChg chg="mod">
          <ac:chgData name="Rana Alhalaseh" userId="77599387-2e60-4e13-a056-5c29cbf8c9b4" providerId="ADAL" clId="{356FE1CC-AD4F-4C4F-8E40-04D70DCD5DA1}" dt="2025-11-01T09:54:25.794" v="8714" actId="20577"/>
          <ac:spMkLst>
            <pc:docMk/>
            <pc:sldMk cId="415135882" sldId="1273"/>
            <ac:spMk id="3" creationId="{678F5F2C-5C26-C621-3AB5-BB014A058A16}"/>
          </ac:spMkLst>
        </pc:spChg>
        <pc:spChg chg="add">
          <ac:chgData name="Rana Alhalaseh" userId="77599387-2e60-4e13-a056-5c29cbf8c9b4" providerId="ADAL" clId="{356FE1CC-AD4F-4C4F-8E40-04D70DCD5DA1}" dt="2025-11-01T09:54:33.097" v="8716"/>
          <ac:spMkLst>
            <pc:docMk/>
            <pc:sldMk cId="415135882" sldId="1273"/>
            <ac:spMk id="4" creationId="{387D6AA9-ECB7-05F1-50B5-43261ED8ED09}"/>
          </ac:spMkLst>
        </pc:spChg>
        <pc:spChg chg="add mod">
          <ac:chgData name="Rana Alhalaseh" userId="77599387-2e60-4e13-a056-5c29cbf8c9b4" providerId="ADAL" clId="{356FE1CC-AD4F-4C4F-8E40-04D70DCD5DA1}" dt="2025-11-01T09:58:07.706" v="8736" actId="1076"/>
          <ac:spMkLst>
            <pc:docMk/>
            <pc:sldMk cId="415135882" sldId="1273"/>
            <ac:spMk id="7" creationId="{94A2A2AF-F13B-E322-599B-5E3868C5F827}"/>
          </ac:spMkLst>
        </pc:spChg>
        <pc:graphicFrameChg chg="add mod">
          <ac:chgData name="Rana Alhalaseh" userId="77599387-2e60-4e13-a056-5c29cbf8c9b4" providerId="ADAL" clId="{356FE1CC-AD4F-4C4F-8E40-04D70DCD5DA1}" dt="2025-11-01T09:58:12.526" v="8737" actId="14100"/>
          <ac:graphicFrameMkLst>
            <pc:docMk/>
            <pc:sldMk cId="415135882" sldId="1273"/>
            <ac:graphicFrameMk id="5" creationId="{3C950F7B-5477-0786-383B-CF76A4BE7BE9}"/>
          </ac:graphicFrameMkLst>
        </pc:graphicFrameChg>
        <pc:picChg chg="add mod">
          <ac:chgData name="Rana Alhalaseh" userId="77599387-2e60-4e13-a056-5c29cbf8c9b4" providerId="ADAL" clId="{356FE1CC-AD4F-4C4F-8E40-04D70DCD5DA1}" dt="2025-11-01T09:57:59.408" v="8733" actId="1076"/>
          <ac:picMkLst>
            <pc:docMk/>
            <pc:sldMk cId="415135882" sldId="1273"/>
            <ac:picMk id="9" creationId="{8D382C35-E74C-241C-86D5-077545E41A25}"/>
          </ac:picMkLst>
        </pc:picChg>
      </pc:sldChg>
      <pc:sldMasterChg chg="modSp mod">
        <pc:chgData name="Rana Alhalaseh" userId="77599387-2e60-4e13-a056-5c29cbf8c9b4" providerId="ADAL" clId="{356FE1CC-AD4F-4C4F-8E40-04D70DCD5DA1}" dt="2025-11-10T12:04:59.249" v="9043" actId="6549"/>
        <pc:sldMasterMkLst>
          <pc:docMk/>
          <pc:sldMasterMk cId="0" sldId="2147485146"/>
        </pc:sldMasterMkLst>
        <pc:spChg chg="mod">
          <ac:chgData name="Rana Alhalaseh" userId="77599387-2e60-4e13-a056-5c29cbf8c9b4" providerId="ADAL" clId="{356FE1CC-AD4F-4C4F-8E40-04D70DCD5DA1}" dt="2025-11-10T12:04:59.249" v="9043" actId="6549"/>
          <ac:spMkLst>
            <pc:docMk/>
            <pc:sldMasterMk cId="0" sldId="2147485146"/>
            <ac:spMk id="15" creationId="{897F339D-C9FE-4694-B4EA-980A7508C12C}"/>
          </ac:spMkLst>
        </pc:spChg>
      </pc:sldMasterChg>
    </pc:docChg>
  </pc:docChgLst>
  <pc:docChgLst>
    <pc:chgData name="Rana Alhalaseh" userId="77599387-2e60-4e13-a056-5c29cbf8c9b4" providerId="ADAL" clId="{AD38A0E6-FBC7-46B0-A8CE-7F215C18F0EA}"/>
    <pc:docChg chg="undo custSel addSld delSld modSld sldOrd modMainMaster">
      <pc:chgData name="Rana Alhalaseh" userId="77599387-2e60-4e13-a056-5c29cbf8c9b4" providerId="ADAL" clId="{AD38A0E6-FBC7-46B0-A8CE-7F215C18F0EA}" dt="2025-04-29T13:59:28.144" v="11910" actId="20577"/>
      <pc:docMkLst>
        <pc:docMk/>
      </pc:docMkLst>
      <pc:sldChg chg="modSp mod">
        <pc:chgData name="Rana Alhalaseh" userId="77599387-2e60-4e13-a056-5c29cbf8c9b4" providerId="ADAL" clId="{AD38A0E6-FBC7-46B0-A8CE-7F215C18F0EA}" dt="2025-04-22T09:39:05.323" v="46" actId="20577"/>
        <pc:sldMkLst>
          <pc:docMk/>
          <pc:sldMk cId="0" sldId="341"/>
        </pc:sldMkLst>
      </pc:sldChg>
      <pc:sldChg chg="del">
        <pc:chgData name="Rana Alhalaseh" userId="77599387-2e60-4e13-a056-5c29cbf8c9b4" providerId="ADAL" clId="{AD38A0E6-FBC7-46B0-A8CE-7F215C18F0EA}" dt="2025-04-22T09:44:18.794" v="116" actId="47"/>
        <pc:sldMkLst>
          <pc:docMk/>
          <pc:sldMk cId="2877322749" sldId="1219"/>
        </pc:sldMkLst>
      </pc:sldChg>
      <pc:sldChg chg="del">
        <pc:chgData name="Rana Alhalaseh" userId="77599387-2e60-4e13-a056-5c29cbf8c9b4" providerId="ADAL" clId="{AD38A0E6-FBC7-46B0-A8CE-7F215C18F0EA}" dt="2025-04-22T09:44:18.794" v="116" actId="47"/>
        <pc:sldMkLst>
          <pc:docMk/>
          <pc:sldMk cId="3055007915" sldId="1221"/>
        </pc:sldMkLst>
      </pc:sldChg>
      <pc:sldChg chg="del">
        <pc:chgData name="Rana Alhalaseh" userId="77599387-2e60-4e13-a056-5c29cbf8c9b4" providerId="ADAL" clId="{AD38A0E6-FBC7-46B0-A8CE-7F215C18F0EA}" dt="2025-04-22T09:44:38.673" v="120" actId="47"/>
        <pc:sldMkLst>
          <pc:docMk/>
          <pc:sldMk cId="2646455785" sldId="1222"/>
        </pc:sldMkLst>
      </pc:sldChg>
      <pc:sldChg chg="del">
        <pc:chgData name="Rana Alhalaseh" userId="77599387-2e60-4e13-a056-5c29cbf8c9b4" providerId="ADAL" clId="{AD38A0E6-FBC7-46B0-A8CE-7F215C18F0EA}" dt="2025-04-22T09:44:18.794" v="116" actId="47"/>
        <pc:sldMkLst>
          <pc:docMk/>
          <pc:sldMk cId="1446589849" sldId="1223"/>
        </pc:sldMkLst>
      </pc:sldChg>
      <pc:sldChg chg="del">
        <pc:chgData name="Rana Alhalaseh" userId="77599387-2e60-4e13-a056-5c29cbf8c9b4" providerId="ADAL" clId="{AD38A0E6-FBC7-46B0-A8CE-7F215C18F0EA}" dt="2025-04-22T09:44:18.794" v="116" actId="47"/>
        <pc:sldMkLst>
          <pc:docMk/>
          <pc:sldMk cId="1621073763" sldId="1225"/>
        </pc:sldMkLst>
      </pc:sldChg>
      <pc:sldChg chg="del">
        <pc:chgData name="Rana Alhalaseh" userId="77599387-2e60-4e13-a056-5c29cbf8c9b4" providerId="ADAL" clId="{AD38A0E6-FBC7-46B0-A8CE-7F215C18F0EA}" dt="2025-04-22T09:44:18.794" v="116" actId="47"/>
        <pc:sldMkLst>
          <pc:docMk/>
          <pc:sldMk cId="754056807" sldId="1226"/>
        </pc:sldMkLst>
      </pc:sldChg>
      <pc:sldChg chg="del">
        <pc:chgData name="Rana Alhalaseh" userId="77599387-2e60-4e13-a056-5c29cbf8c9b4" providerId="ADAL" clId="{AD38A0E6-FBC7-46B0-A8CE-7F215C18F0EA}" dt="2025-04-22T09:44:37.713" v="119" actId="47"/>
        <pc:sldMkLst>
          <pc:docMk/>
          <pc:sldMk cId="1109995534" sldId="1228"/>
        </pc:sldMkLst>
      </pc:sldChg>
      <pc:sldChg chg="del">
        <pc:chgData name="Rana Alhalaseh" userId="77599387-2e60-4e13-a056-5c29cbf8c9b4" providerId="ADAL" clId="{AD38A0E6-FBC7-46B0-A8CE-7F215C18F0EA}" dt="2025-04-22T09:44:21.188" v="117" actId="47"/>
        <pc:sldMkLst>
          <pc:docMk/>
          <pc:sldMk cId="2585318486" sldId="1229"/>
        </pc:sldMkLst>
      </pc:sldChg>
      <pc:sldChg chg="new del">
        <pc:chgData name="Rana Alhalaseh" userId="77599387-2e60-4e13-a056-5c29cbf8c9b4" providerId="ADAL" clId="{AD38A0E6-FBC7-46B0-A8CE-7F215C18F0EA}" dt="2025-04-22T09:44:08.014" v="112" actId="47"/>
        <pc:sldMkLst>
          <pc:docMk/>
          <pc:sldMk cId="1833030775" sldId="1230"/>
        </pc:sldMkLst>
      </pc:sldChg>
      <pc:sldChg chg="modSp new mod ord">
        <pc:chgData name="Rana Alhalaseh" userId="77599387-2e60-4e13-a056-5c29cbf8c9b4" providerId="ADAL" clId="{AD38A0E6-FBC7-46B0-A8CE-7F215C18F0EA}" dt="2025-04-22T13:43:19.988" v="3497" actId="20577"/>
        <pc:sldMkLst>
          <pc:docMk/>
          <pc:sldMk cId="2234640361" sldId="1230"/>
        </pc:sldMkLst>
      </pc:sldChg>
      <pc:sldChg chg="modSp new mod">
        <pc:chgData name="Rana Alhalaseh" userId="77599387-2e60-4e13-a056-5c29cbf8c9b4" providerId="ADAL" clId="{AD38A0E6-FBC7-46B0-A8CE-7F215C18F0EA}" dt="2025-04-29T08:25:41.276" v="10794" actId="13926"/>
        <pc:sldMkLst>
          <pc:docMk/>
          <pc:sldMk cId="3564638779" sldId="1231"/>
        </pc:sldMkLst>
      </pc:sldChg>
      <pc:sldChg chg="modSp new mod">
        <pc:chgData name="Rana Alhalaseh" userId="77599387-2e60-4e13-a056-5c29cbf8c9b4" providerId="ADAL" clId="{AD38A0E6-FBC7-46B0-A8CE-7F215C18F0EA}" dt="2025-04-29T13:59:28.144" v="11910" actId="20577"/>
        <pc:sldMkLst>
          <pc:docMk/>
          <pc:sldMk cId="2876131990" sldId="1232"/>
        </pc:sldMkLst>
      </pc:sldChg>
      <pc:sldChg chg="addSp delSp modSp new mod">
        <pc:chgData name="Rana Alhalaseh" userId="77599387-2e60-4e13-a056-5c29cbf8c9b4" providerId="ADAL" clId="{AD38A0E6-FBC7-46B0-A8CE-7F215C18F0EA}" dt="2025-04-29T13:13:05.527" v="11103" actId="1038"/>
        <pc:sldMkLst>
          <pc:docMk/>
          <pc:sldMk cId="1906874306" sldId="1233"/>
        </pc:sldMkLst>
      </pc:sldChg>
      <pc:sldChg chg="modSp new mod">
        <pc:chgData name="Rana Alhalaseh" userId="77599387-2e60-4e13-a056-5c29cbf8c9b4" providerId="ADAL" clId="{AD38A0E6-FBC7-46B0-A8CE-7F215C18F0EA}" dt="2025-04-29T13:46:43.058" v="11574" actId="6549"/>
        <pc:sldMkLst>
          <pc:docMk/>
          <pc:sldMk cId="4153811059" sldId="1234"/>
        </pc:sldMkLst>
      </pc:sldChg>
      <pc:sldChg chg="addSp delSp modSp new mod">
        <pc:chgData name="Rana Alhalaseh" userId="77599387-2e60-4e13-a056-5c29cbf8c9b4" providerId="ADAL" clId="{AD38A0E6-FBC7-46B0-A8CE-7F215C18F0EA}" dt="2025-04-28T07:23:41.909" v="9999" actId="14100"/>
        <pc:sldMkLst>
          <pc:docMk/>
          <pc:sldMk cId="1087249479" sldId="1235"/>
        </pc:sldMkLst>
      </pc:sldChg>
      <pc:sldChg chg="modSp new mod">
        <pc:chgData name="Rana Alhalaseh" userId="77599387-2e60-4e13-a056-5c29cbf8c9b4" providerId="ADAL" clId="{AD38A0E6-FBC7-46B0-A8CE-7F215C18F0EA}" dt="2025-04-29T12:09:20.560" v="11093" actId="20577"/>
        <pc:sldMkLst>
          <pc:docMk/>
          <pc:sldMk cId="3710676256" sldId="1236"/>
        </pc:sldMkLst>
      </pc:sldChg>
      <pc:sldChg chg="addSp delSp modSp new mod">
        <pc:chgData name="Rana Alhalaseh" userId="77599387-2e60-4e13-a056-5c29cbf8c9b4" providerId="ADAL" clId="{AD38A0E6-FBC7-46B0-A8CE-7F215C18F0EA}" dt="2025-04-29T13:46:10.758" v="11569" actId="20577"/>
        <pc:sldMkLst>
          <pc:docMk/>
          <pc:sldMk cId="3918125024" sldId="1237"/>
        </pc:sldMkLst>
      </pc:sldChg>
      <pc:sldChg chg="addSp delSp modSp new mod">
        <pc:chgData name="Rana Alhalaseh" userId="77599387-2e60-4e13-a056-5c29cbf8c9b4" providerId="ADAL" clId="{AD38A0E6-FBC7-46B0-A8CE-7F215C18F0EA}" dt="2025-04-29T13:14:38.739" v="11151" actId="14100"/>
        <pc:sldMkLst>
          <pc:docMk/>
          <pc:sldMk cId="4067110308" sldId="1238"/>
        </pc:sldMkLst>
      </pc:sldChg>
      <pc:sldChg chg="new del">
        <pc:chgData name="Rana Alhalaseh" userId="77599387-2e60-4e13-a056-5c29cbf8c9b4" providerId="ADAL" clId="{AD38A0E6-FBC7-46B0-A8CE-7F215C18F0EA}" dt="2025-04-24T10:14:36.259" v="9347" actId="47"/>
        <pc:sldMkLst>
          <pc:docMk/>
          <pc:sldMk cId="3055310911" sldId="1239"/>
        </pc:sldMkLst>
      </pc:sldChg>
      <pc:sldChg chg="addSp delSp modSp new mod">
        <pc:chgData name="Rana Alhalaseh" userId="77599387-2e60-4e13-a056-5c29cbf8c9b4" providerId="ADAL" clId="{AD38A0E6-FBC7-46B0-A8CE-7F215C18F0EA}" dt="2025-04-29T07:51:10.310" v="10660" actId="403"/>
        <pc:sldMkLst>
          <pc:docMk/>
          <pc:sldMk cId="2276943832" sldId="1240"/>
        </pc:sldMkLst>
      </pc:sldChg>
      <pc:sldChg chg="addSp delSp modSp new mod">
        <pc:chgData name="Rana Alhalaseh" userId="77599387-2e60-4e13-a056-5c29cbf8c9b4" providerId="ADAL" clId="{AD38A0E6-FBC7-46B0-A8CE-7F215C18F0EA}" dt="2025-04-28T07:33:58.389" v="10539" actId="20577"/>
        <pc:sldMkLst>
          <pc:docMk/>
          <pc:sldMk cId="3011276635" sldId="1241"/>
        </pc:sldMkLst>
      </pc:sldChg>
      <pc:sldChg chg="addSp delSp modSp new mod ord">
        <pc:chgData name="Rana Alhalaseh" userId="77599387-2e60-4e13-a056-5c29cbf8c9b4" providerId="ADAL" clId="{AD38A0E6-FBC7-46B0-A8CE-7F215C18F0EA}" dt="2025-04-28T07:52:17.259" v="10658" actId="1076"/>
        <pc:sldMkLst>
          <pc:docMk/>
          <pc:sldMk cId="4223302530" sldId="1242"/>
        </pc:sldMkLst>
      </pc:sldChg>
      <pc:sldMasterChg chg="modSp mod">
        <pc:chgData name="Rana Alhalaseh" userId="77599387-2e60-4e13-a056-5c29cbf8c9b4" providerId="ADAL" clId="{AD38A0E6-FBC7-46B0-A8CE-7F215C18F0EA}" dt="2025-04-22T13:28:33.832" v="2658" actId="20577"/>
        <pc:sldMasterMkLst>
          <pc:docMk/>
          <pc:sldMasterMk cId="0" sldId="2147485146"/>
        </pc:sldMasterMkLst>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1664142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hangingPunct="0"/>
            <a:r>
              <a:rPr lang="en-GB" sz="1200" b="1" kern="1200" dirty="0">
                <a:solidFill>
                  <a:schemeClr val="tx1"/>
                </a:solidFill>
                <a:effectLst/>
                <a:latin typeface="Times New Roman" pitchFamily="18" charset="0"/>
                <a:ea typeface="+mn-ea"/>
                <a:cs typeface="+mn-cs"/>
              </a:rPr>
              <a:t>User Info ID: </a:t>
            </a:r>
            <a:r>
              <a:rPr lang="en-GB" sz="1200" kern="1200" dirty="0">
                <a:solidFill>
                  <a:schemeClr val="tx1"/>
                </a:solidFill>
                <a:effectLst/>
                <a:latin typeface="Times New Roman" pitchFamily="18" charset="0"/>
                <a:ea typeface="+mn-ea"/>
                <a:cs typeface="+mn-cs"/>
              </a:rPr>
              <a:t>The User Info ID is configured for Model A or Model B Public Safety Direct Discovery based on the policy of the HPLMN or 3rd party public safety provider application server that allocates it. The User Info ID is sent by the announcing or discoverer or </a:t>
            </a:r>
            <a:r>
              <a:rPr lang="en-GB" sz="1200" kern="1200" dirty="0" err="1">
                <a:solidFill>
                  <a:schemeClr val="tx1"/>
                </a:solidFill>
                <a:effectLst/>
                <a:latin typeface="Times New Roman" pitchFamily="18" charset="0"/>
                <a:ea typeface="+mn-ea"/>
                <a:cs typeface="+mn-cs"/>
              </a:rPr>
              <a:t>discoveree</a:t>
            </a:r>
            <a:r>
              <a:rPr lang="en-GB" sz="1200" kern="1200" dirty="0">
                <a:solidFill>
                  <a:schemeClr val="tx1"/>
                </a:solidFill>
                <a:effectLst/>
                <a:latin typeface="Times New Roman" pitchFamily="18" charset="0"/>
                <a:ea typeface="+mn-ea"/>
                <a:cs typeface="+mn-cs"/>
              </a:rPr>
              <a:t> UE over the air. The definition of values of User Info ID is out of scope of this specification.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1" kern="1200" dirty="0">
                <a:solidFill>
                  <a:schemeClr val="tx1"/>
                </a:solidFill>
                <a:effectLst/>
                <a:latin typeface="Times New Roman" pitchFamily="18" charset="0"/>
                <a:ea typeface="+mn-ea"/>
                <a:cs typeface="+mn-cs"/>
              </a:rPr>
              <a:t>Source Layer-2 ID:</a:t>
            </a:r>
            <a:r>
              <a:rPr lang="en-GB" sz="1200" kern="1200" dirty="0">
                <a:solidFill>
                  <a:schemeClr val="tx1"/>
                </a:solidFill>
                <a:effectLst/>
                <a:latin typeface="Times New Roman" pitchFamily="18" charset="0"/>
                <a:ea typeface="+mn-ea"/>
                <a:cs typeface="+mn-cs"/>
              </a:rPr>
              <a:t> A link-layer identity that identifies a device that originates </a:t>
            </a:r>
            <a:r>
              <a:rPr lang="en-GB" sz="1200" kern="1200" dirty="0" err="1">
                <a:solidFill>
                  <a:schemeClr val="tx1"/>
                </a:solidFill>
                <a:effectLst/>
                <a:latin typeface="Times New Roman" pitchFamily="18" charset="0"/>
                <a:ea typeface="+mn-ea"/>
                <a:cs typeface="+mn-cs"/>
              </a:rPr>
              <a:t>ProSe</a:t>
            </a:r>
            <a:r>
              <a:rPr lang="en-GB" sz="1200" kern="1200" dirty="0">
                <a:solidFill>
                  <a:schemeClr val="tx1"/>
                </a:solidFill>
                <a:effectLst/>
                <a:latin typeface="Times New Roman" pitchFamily="18" charset="0"/>
                <a:ea typeface="+mn-ea"/>
                <a:cs typeface="+mn-cs"/>
              </a:rPr>
              <a:t> communication frames.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1" kern="1200" dirty="0">
                <a:solidFill>
                  <a:schemeClr val="tx1"/>
                </a:solidFill>
                <a:effectLst/>
                <a:latin typeface="Times New Roman" pitchFamily="18" charset="0"/>
                <a:ea typeface="+mn-ea"/>
                <a:cs typeface="+mn-cs"/>
              </a:rPr>
              <a:t>Destination Layer-2 ID:</a:t>
            </a:r>
            <a:r>
              <a:rPr lang="en-GB" sz="1200" kern="1200" dirty="0">
                <a:solidFill>
                  <a:schemeClr val="tx1"/>
                </a:solidFill>
                <a:effectLst/>
                <a:latin typeface="Times New Roman" pitchFamily="18" charset="0"/>
                <a:ea typeface="+mn-ea"/>
                <a:cs typeface="+mn-cs"/>
              </a:rPr>
              <a:t> A link-layer identity that identifies a device or a group of devices that are recipients of </a:t>
            </a:r>
            <a:r>
              <a:rPr lang="en-GB" sz="1200" kern="1200" dirty="0" err="1">
                <a:solidFill>
                  <a:schemeClr val="tx1"/>
                </a:solidFill>
                <a:effectLst/>
                <a:latin typeface="Times New Roman" pitchFamily="18" charset="0"/>
                <a:ea typeface="+mn-ea"/>
                <a:cs typeface="+mn-cs"/>
              </a:rPr>
              <a:t>ProSe</a:t>
            </a:r>
            <a:r>
              <a:rPr lang="en-GB" sz="1200" kern="1200" dirty="0">
                <a:solidFill>
                  <a:schemeClr val="tx1"/>
                </a:solidFill>
                <a:effectLst/>
                <a:latin typeface="Times New Roman" pitchFamily="18" charset="0"/>
                <a:ea typeface="+mn-ea"/>
                <a:cs typeface="+mn-cs"/>
              </a:rPr>
              <a:t> communication frames.</a:t>
            </a:r>
            <a:endParaRPr lang="en-DE" sz="1200" kern="1200" dirty="0">
              <a:solidFill>
                <a:schemeClr val="tx1"/>
              </a:solidFill>
              <a:effectLst/>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DE" sz="1200" kern="1200" dirty="0">
              <a:solidFill>
                <a:schemeClr val="tx1"/>
              </a:solidFill>
              <a:effectLst/>
              <a:latin typeface="Times New Roman" pitchFamily="18" charset="0"/>
              <a:ea typeface="+mn-ea"/>
              <a:cs typeface="+mn-cs"/>
            </a:endParaRPr>
          </a:p>
          <a:p>
            <a:pPr hangingPunct="0"/>
            <a:endParaRPr lang="en-DE" sz="1200" kern="1200" dirty="0">
              <a:solidFill>
                <a:schemeClr val="tx1"/>
              </a:solidFill>
              <a:effectLst/>
              <a:latin typeface="Times New Roman" pitchFamily="18" charset="0"/>
              <a:ea typeface="+mn-ea"/>
              <a:cs typeface="+mn-cs"/>
            </a:endParaRPr>
          </a:p>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5415177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Quality of the indirect path depends on the quality of the </a:t>
            </a:r>
            <a:r>
              <a:rPr lang="en-US" dirty="0" err="1"/>
              <a:t>Uu</a:t>
            </a:r>
            <a:r>
              <a:rPr lang="en-US" dirty="0"/>
              <a:t> interface </a:t>
            </a:r>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2785730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150992-8EE2-4E9A-AFFD-677F4AE8D509}" type="datetimeFigureOut">
              <a:rPr lang="en-IN" smtClean="0"/>
              <a:t>10-11-2025</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16848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10-11-2025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56806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10-11-2025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800007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10-11-2025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220046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10-11-2025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44471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a:extLst>
              <a:ext uri="{FF2B5EF4-FFF2-40B4-BE49-F238E27FC236}">
                <a16:creationId xmlns:a16="http://schemas.microsoft.com/office/drawing/2014/main" id="{B863CA68-B42A-07E6-E9ED-09CA251C024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19935987"/>
      </p:ext>
    </p:extLst>
  </p:cSld>
  <p:clrMapOvr>
    <a:masterClrMapping/>
  </p:clrMapOvr>
  <p:transition>
    <p:wipe dir="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10-11-2025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793334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10-11-2025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01499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F150992-8EE2-4E9A-AFFD-677F4AE8D509}" type="datetimeFigureOut">
              <a:rPr lang="en-IN" smtClean="0"/>
              <a:t>10-11-2025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90576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1F150992-8EE2-4E9A-AFFD-677F4AE8D509}" type="datetimeFigureOut">
              <a:rPr lang="en-IN" smtClean="0"/>
              <a:t>10-11-2025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50503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1F150992-8EE2-4E9A-AFFD-677F4AE8D509}" type="datetimeFigureOut">
              <a:rPr lang="en-IN" smtClean="0"/>
              <a:t>10-11-2025</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413999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1F150992-8EE2-4E9A-AFFD-677F4AE8D509}" type="datetimeFigureOut">
              <a:rPr lang="en-IN" smtClean="0"/>
              <a:t>10-11-2025</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6325548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838575"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a:latin typeface="Arial "/>
              </a:rPr>
              <a:t>3GPP TSG-SA WG6 Meeting #70</a:t>
            </a:r>
          </a:p>
          <a:p>
            <a:pPr eaLnBrk="1" hangingPunct="1">
              <a:defRPr/>
            </a:pPr>
            <a:r>
              <a:rPr lang="sv-SE" altLang="en-US" sz="1200" b="1">
                <a:latin typeface="Arial "/>
              </a:rPr>
              <a:t>Dallas, US </a:t>
            </a:r>
            <a:r>
              <a:rPr lang="en-IN" altLang="en-US" sz="1200" b="1">
                <a:latin typeface="Arial "/>
              </a:rPr>
              <a:t>17</a:t>
            </a:r>
            <a:r>
              <a:rPr lang="en-IN" altLang="en-US" sz="1200" b="1" baseline="30000">
                <a:latin typeface="Arial "/>
              </a:rPr>
              <a:t>th</a:t>
            </a:r>
            <a:r>
              <a:rPr lang="en-IN" altLang="en-US" sz="1200" b="1">
                <a:latin typeface="Arial "/>
              </a:rPr>
              <a:t> – 21</a:t>
            </a:r>
            <a:r>
              <a:rPr lang="en-IN" altLang="en-US" sz="1200" b="1" baseline="30000">
                <a:latin typeface="Arial "/>
              </a:rPr>
              <a:t>st </a:t>
            </a:r>
            <a:r>
              <a:rPr lang="en-IN" altLang="en-US" sz="1200" b="1">
                <a:latin typeface="Arial "/>
              </a:rPr>
              <a:t>November 2025</a:t>
            </a:r>
            <a:endParaRPr lang="en-US" altLang="en-US" sz="1200" b="1">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553998"/>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r>
              <a:rPr lang="de-DE" sz="1200" b="1" dirty="0"/>
              <a:t>S6-255221</a:t>
            </a:r>
          </a:p>
          <a:p>
            <a:pPr algn="r" eaLnBrk="1" hangingPunct="1">
              <a:spcBef>
                <a:spcPct val="50000"/>
              </a:spcBef>
              <a:defRPr/>
            </a:pP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150992-8EE2-4E9A-AFFD-677F4AE8D509}" type="datetimeFigureOut">
              <a:rPr lang="en-IN" smtClean="0"/>
              <a:t>10-11-2025</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EE1ECD-22FF-4247-AD91-9F6445F0A690}" type="slidenum">
              <a:rPr lang="en-IN" smtClean="0"/>
              <a:t>‹#›</a:t>
            </a:fld>
            <a:endParaRPr lang="en-IN"/>
          </a:p>
        </p:txBody>
      </p:sp>
    </p:spTree>
    <p:extLst>
      <p:ext uri="{BB962C8B-B14F-4D97-AF65-F5344CB8AC3E}">
        <p14:creationId xmlns:p14="http://schemas.microsoft.com/office/powerpoint/2010/main" val="2886855992"/>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package" Target="../embeddings/Microsoft_Visio_Drawing4.vsdx"/><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package" Target="../embeddings/Microsoft_Visio_Drawing3.vsdx"/><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package" Target="../embeddings/Microsoft_Visio_Drawing5.vsdx"/><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emf"/><Relationship Id="rId5" Type="http://schemas.openxmlformats.org/officeDocument/2006/relationships/package" Target="../embeddings/Microsoft_Visio_Drawing1.vsdx"/><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Visio_Drawing2.vsdx"/><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package" Target="../embeddings/Microsoft_Visio_Drawing3.vsdx"/><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oleObject" Target="../embeddings/oleObject1.bin"/><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58239" y="1709738"/>
            <a:ext cx="9674601" cy="2852737"/>
          </a:xfrm>
        </p:spPr>
        <p:txBody>
          <a:bodyPr/>
          <a:lstStyle/>
          <a:p>
            <a:pPr eaLnBrk="1" hangingPunct="1"/>
            <a:r>
              <a:rPr lang="en-IN" altLang="en-US" sz="4800" dirty="0"/>
              <a:t>Discussion paper on the quality of indirect path</a:t>
            </a: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158240" y="5020811"/>
            <a:ext cx="7886700" cy="1053419"/>
          </a:xfrm>
        </p:spPr>
        <p:txBody>
          <a:bodyPr/>
          <a:lstStyle/>
          <a:p>
            <a:pPr marL="0" indent="0" eaLnBrk="1" hangingPunct="1">
              <a:buFontTx/>
              <a:buNone/>
            </a:pPr>
            <a:r>
              <a:rPr lang="en-GB" altLang="en-US" sz="1800" dirty="0"/>
              <a:t>Netherlands Police</a:t>
            </a:r>
          </a:p>
          <a:p>
            <a:pPr marL="0" indent="0" eaLnBrk="1" hangingPunct="1">
              <a:buFontTx/>
              <a:buNone/>
            </a:pPr>
            <a:r>
              <a:rPr lang="en-GB" altLang="en-US" sz="1800" dirty="0"/>
              <a:t>Ericsson</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a:extLst>
              <a:ext uri="{FF2B5EF4-FFF2-40B4-BE49-F238E27FC236}">
                <a16:creationId xmlns:a16="http://schemas.microsoft.com/office/drawing/2014/main" id="{59AEB3CA-4E15-0C82-FF01-256CEA15E4D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A78EAF7A-8940-37BE-10B2-B8B84DE594A1}"/>
              </a:ext>
            </a:extLst>
          </p:cNvPr>
          <p:cNvGraphicFramePr>
            <a:graphicFrameLocks noChangeAspect="1"/>
          </p:cNvGraphicFramePr>
          <p:nvPr>
            <p:extLst>
              <p:ext uri="{D42A27DB-BD31-4B8C-83A1-F6EECF244321}">
                <p14:modId xmlns:p14="http://schemas.microsoft.com/office/powerpoint/2010/main" val="652351429"/>
              </p:ext>
            </p:extLst>
          </p:nvPr>
        </p:nvGraphicFramePr>
        <p:xfrm>
          <a:off x="6422164" y="1777438"/>
          <a:ext cx="5622114" cy="4646530"/>
        </p:xfrm>
        <a:graphic>
          <a:graphicData uri="http://schemas.openxmlformats.org/presentationml/2006/ole">
            <mc:AlternateContent xmlns:mc="http://schemas.openxmlformats.org/markup-compatibility/2006">
              <mc:Choice xmlns:v="urn:schemas-microsoft-com:vml" Requires="v">
                <p:oleObj name="Visio" r:id="rId2" imgW="5721050" imgH="4711609" progId="Visio.Drawing.15">
                  <p:embed/>
                </p:oleObj>
              </mc:Choice>
              <mc:Fallback>
                <p:oleObj name="Visio" r:id="rId2" imgW="5721050" imgH="4711609" progId="Visio.Drawing.15">
                  <p:embed/>
                  <p:pic>
                    <p:nvPicPr>
                      <p:cNvPr id="7" name="Object 6">
                        <a:extLst>
                          <a:ext uri="{FF2B5EF4-FFF2-40B4-BE49-F238E27FC236}">
                            <a16:creationId xmlns:a16="http://schemas.microsoft.com/office/drawing/2014/main" id="{A78EAF7A-8940-37BE-10B2-B8B84DE594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2164" y="1777438"/>
                        <a:ext cx="5622114" cy="4646530"/>
                      </a:xfrm>
                      <a:prstGeom prst="rect">
                        <a:avLst/>
                      </a:prstGeom>
                      <a:noFill/>
                    </p:spPr>
                  </p:pic>
                </p:oleObj>
              </mc:Fallback>
            </mc:AlternateContent>
          </a:graphicData>
        </a:graphic>
      </p:graphicFrame>
      <p:pic>
        <p:nvPicPr>
          <p:cNvPr id="9" name="Picture 8">
            <a:extLst>
              <a:ext uri="{FF2B5EF4-FFF2-40B4-BE49-F238E27FC236}">
                <a16:creationId xmlns:a16="http://schemas.microsoft.com/office/drawing/2014/main" id="{8F3BBE1C-72E8-83B1-5C23-F22957F1617F}"/>
              </a:ext>
            </a:extLst>
          </p:cNvPr>
          <p:cNvPicPr>
            <a:picLocks noChangeAspect="1"/>
          </p:cNvPicPr>
          <p:nvPr/>
        </p:nvPicPr>
        <p:blipFill>
          <a:blip r:embed="rId4"/>
          <a:stretch>
            <a:fillRect/>
          </a:stretch>
        </p:blipFill>
        <p:spPr>
          <a:xfrm>
            <a:off x="466763" y="1747787"/>
            <a:ext cx="5334408" cy="1068592"/>
          </a:xfrm>
          <a:prstGeom prst="rect">
            <a:avLst/>
          </a:prstGeom>
        </p:spPr>
      </p:pic>
      <p:pic>
        <p:nvPicPr>
          <p:cNvPr id="11" name="Picture 10">
            <a:extLst>
              <a:ext uri="{FF2B5EF4-FFF2-40B4-BE49-F238E27FC236}">
                <a16:creationId xmlns:a16="http://schemas.microsoft.com/office/drawing/2014/main" id="{D0C1AD74-D048-EE74-1A22-80AA5C059B61}"/>
              </a:ext>
            </a:extLst>
          </p:cNvPr>
          <p:cNvPicPr>
            <a:picLocks noChangeAspect="1"/>
          </p:cNvPicPr>
          <p:nvPr/>
        </p:nvPicPr>
        <p:blipFill>
          <a:blip r:embed="rId5"/>
          <a:stretch>
            <a:fillRect/>
          </a:stretch>
        </p:blipFill>
        <p:spPr>
          <a:xfrm>
            <a:off x="621909" y="2869205"/>
            <a:ext cx="5004310" cy="3802134"/>
          </a:xfrm>
          <a:prstGeom prst="rect">
            <a:avLst/>
          </a:prstGeom>
        </p:spPr>
      </p:pic>
      <p:sp>
        <p:nvSpPr>
          <p:cNvPr id="14" name="Title 2">
            <a:extLst>
              <a:ext uri="{FF2B5EF4-FFF2-40B4-BE49-F238E27FC236}">
                <a16:creationId xmlns:a16="http://schemas.microsoft.com/office/drawing/2014/main" id="{3771032E-FEA2-0309-5002-7055D2F23D63}"/>
              </a:ext>
            </a:extLst>
          </p:cNvPr>
          <p:cNvSpPr>
            <a:spLocks noGrp="1"/>
          </p:cNvSpPr>
          <p:nvPr>
            <p:ph type="title"/>
          </p:nvPr>
        </p:nvSpPr>
        <p:spPr>
          <a:xfrm>
            <a:off x="838200" y="585771"/>
            <a:ext cx="10515600" cy="1104917"/>
          </a:xfrm>
        </p:spPr>
        <p:txBody>
          <a:bodyPr/>
          <a:lstStyle/>
          <a:p>
            <a:r>
              <a:rPr lang="en-US" dirty="0"/>
              <a:t>Proposal (1): indirect path</a:t>
            </a:r>
          </a:p>
        </p:txBody>
      </p:sp>
    </p:spTree>
    <p:extLst>
      <p:ext uri="{BB962C8B-B14F-4D97-AF65-F5344CB8AC3E}">
        <p14:creationId xmlns:p14="http://schemas.microsoft.com/office/powerpoint/2010/main" val="421731638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BBC730-2344-F191-3C4F-C4456B2BC83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062D679-9BB8-FA69-5A27-F101232C4A08}"/>
              </a:ext>
            </a:extLst>
          </p:cNvPr>
          <p:cNvSpPr>
            <a:spLocks noGrp="1"/>
          </p:cNvSpPr>
          <p:nvPr>
            <p:ph type="title"/>
          </p:nvPr>
        </p:nvSpPr>
        <p:spPr/>
        <p:txBody>
          <a:bodyPr/>
          <a:lstStyle/>
          <a:p>
            <a:r>
              <a:rPr lang="en-US" dirty="0"/>
              <a:t>Proposal (2): direct path</a:t>
            </a:r>
          </a:p>
        </p:txBody>
      </p:sp>
      <p:graphicFrame>
        <p:nvGraphicFramePr>
          <p:cNvPr id="4" name="Object 3">
            <a:extLst>
              <a:ext uri="{FF2B5EF4-FFF2-40B4-BE49-F238E27FC236}">
                <a16:creationId xmlns:a16="http://schemas.microsoft.com/office/drawing/2014/main" id="{1A2A5DE4-463B-4A03-317E-5E37CCB37041}"/>
              </a:ext>
            </a:extLst>
          </p:cNvPr>
          <p:cNvGraphicFramePr>
            <a:graphicFrameLocks noChangeAspect="1"/>
          </p:cNvGraphicFramePr>
          <p:nvPr/>
        </p:nvGraphicFramePr>
        <p:xfrm>
          <a:off x="1481138" y="1885332"/>
          <a:ext cx="8293100" cy="1203325"/>
        </p:xfrm>
        <a:graphic>
          <a:graphicData uri="http://schemas.openxmlformats.org/presentationml/2006/ole">
            <mc:AlternateContent xmlns:mc="http://schemas.openxmlformats.org/markup-compatibility/2006">
              <mc:Choice xmlns:v="urn:schemas-microsoft-com:vml" Requires="v">
                <p:oleObj name="Visio" r:id="rId2" imgW="7035826" imgH="1028700" progId="Visio.Drawing.15">
                  <p:embed/>
                </p:oleObj>
              </mc:Choice>
              <mc:Fallback>
                <p:oleObj name="Visio" r:id="rId2" imgW="7035826" imgH="1028700" progId="Visio.Drawing.15">
                  <p:embed/>
                  <p:pic>
                    <p:nvPicPr>
                      <p:cNvPr id="4" name="Object 3">
                        <a:extLst>
                          <a:ext uri="{FF2B5EF4-FFF2-40B4-BE49-F238E27FC236}">
                            <a16:creationId xmlns:a16="http://schemas.microsoft.com/office/drawing/2014/main" id="{1A2A5DE4-463B-4A03-317E-5E37CCB37041}"/>
                          </a:ext>
                        </a:extLst>
                      </p:cNvPr>
                      <p:cNvPicPr>
                        <a:picLocks noChangeAspect="1" noChangeArrowheads="1"/>
                      </p:cNvPicPr>
                      <p:nvPr/>
                    </p:nvPicPr>
                    <p:blipFill>
                      <a:blip r:embed="rId3"/>
                      <a:srcRect/>
                      <a:stretch>
                        <a:fillRect/>
                      </a:stretch>
                    </p:blipFill>
                    <p:spPr bwMode="auto">
                      <a:xfrm>
                        <a:off x="1481138" y="1885332"/>
                        <a:ext cx="8293100" cy="1203325"/>
                      </a:xfrm>
                      <a:prstGeom prst="rect">
                        <a:avLst/>
                      </a:prstGeom>
                      <a:noFill/>
                    </p:spPr>
                  </p:pic>
                </p:oleObj>
              </mc:Fallback>
            </mc:AlternateContent>
          </a:graphicData>
        </a:graphic>
      </p:graphicFrame>
      <p:sp>
        <p:nvSpPr>
          <p:cNvPr id="5" name="TextBox 4">
            <a:extLst>
              <a:ext uri="{FF2B5EF4-FFF2-40B4-BE49-F238E27FC236}">
                <a16:creationId xmlns:a16="http://schemas.microsoft.com/office/drawing/2014/main" id="{1D1E3CF5-FFC1-170D-D135-007208120687}"/>
              </a:ext>
            </a:extLst>
          </p:cNvPr>
          <p:cNvSpPr txBox="1"/>
          <p:nvPr/>
        </p:nvSpPr>
        <p:spPr>
          <a:xfrm>
            <a:off x="1481138" y="1798600"/>
            <a:ext cx="930691" cy="338554"/>
          </a:xfrm>
          <a:prstGeom prst="rect">
            <a:avLst/>
          </a:prstGeom>
          <a:noFill/>
        </p:spPr>
        <p:txBody>
          <a:bodyPr wrap="square" rtlCol="0">
            <a:spAutoFit/>
          </a:bodyPr>
          <a:lstStyle/>
          <a:p>
            <a:pPr algn="ctr"/>
            <a:r>
              <a:rPr lang="en-US" sz="800" dirty="0">
                <a:solidFill>
                  <a:srgbClr val="C00000"/>
                </a:solidFill>
              </a:rPr>
              <a:t>4.SL-RSRP_1</a:t>
            </a:r>
          </a:p>
          <a:p>
            <a:pPr algn="ctr"/>
            <a:r>
              <a:rPr lang="en-US" sz="800" dirty="0">
                <a:solidFill>
                  <a:srgbClr val="C00000"/>
                </a:solidFill>
              </a:rPr>
              <a:t>SD-RSRP_1</a:t>
            </a:r>
          </a:p>
        </p:txBody>
      </p:sp>
      <p:sp>
        <p:nvSpPr>
          <p:cNvPr id="7" name="TextBox 6">
            <a:extLst>
              <a:ext uri="{FF2B5EF4-FFF2-40B4-BE49-F238E27FC236}">
                <a16:creationId xmlns:a16="http://schemas.microsoft.com/office/drawing/2014/main" id="{CCA63746-8B3C-DA1E-5988-9DB48C5E17BF}"/>
              </a:ext>
            </a:extLst>
          </p:cNvPr>
          <p:cNvSpPr txBox="1"/>
          <p:nvPr/>
        </p:nvSpPr>
        <p:spPr>
          <a:xfrm>
            <a:off x="3143495" y="1791388"/>
            <a:ext cx="876169" cy="338554"/>
          </a:xfrm>
          <a:prstGeom prst="rect">
            <a:avLst/>
          </a:prstGeom>
          <a:noFill/>
        </p:spPr>
        <p:txBody>
          <a:bodyPr wrap="square" rtlCol="0">
            <a:spAutoFit/>
          </a:bodyPr>
          <a:lstStyle/>
          <a:p>
            <a:pPr algn="ctr"/>
            <a:r>
              <a:rPr lang="en-US" sz="800" dirty="0">
                <a:solidFill>
                  <a:srgbClr val="C00000"/>
                </a:solidFill>
              </a:rPr>
              <a:t>8. SL-RSRP_2</a:t>
            </a:r>
          </a:p>
          <a:p>
            <a:pPr algn="ctr"/>
            <a:r>
              <a:rPr lang="en-US" sz="800" dirty="0">
                <a:solidFill>
                  <a:srgbClr val="C00000"/>
                </a:solidFill>
              </a:rPr>
              <a:t>SD-RSRP_2</a:t>
            </a:r>
          </a:p>
        </p:txBody>
      </p:sp>
      <p:sp>
        <p:nvSpPr>
          <p:cNvPr id="10" name="TextBox 9">
            <a:extLst>
              <a:ext uri="{FF2B5EF4-FFF2-40B4-BE49-F238E27FC236}">
                <a16:creationId xmlns:a16="http://schemas.microsoft.com/office/drawing/2014/main" id="{C9856BE7-37CD-C0FC-32CD-6A3BBACC0C5D}"/>
              </a:ext>
            </a:extLst>
          </p:cNvPr>
          <p:cNvSpPr txBox="1"/>
          <p:nvPr/>
        </p:nvSpPr>
        <p:spPr>
          <a:xfrm>
            <a:off x="4977430" y="1802796"/>
            <a:ext cx="876169" cy="338554"/>
          </a:xfrm>
          <a:prstGeom prst="rect">
            <a:avLst/>
          </a:prstGeom>
          <a:noFill/>
        </p:spPr>
        <p:txBody>
          <a:bodyPr wrap="square" rtlCol="0">
            <a:spAutoFit/>
          </a:bodyPr>
          <a:lstStyle/>
          <a:p>
            <a:pPr algn="ctr"/>
            <a:r>
              <a:rPr lang="en-US" sz="800" dirty="0">
                <a:solidFill>
                  <a:srgbClr val="C00000"/>
                </a:solidFill>
              </a:rPr>
              <a:t>8. RSRP</a:t>
            </a:r>
          </a:p>
          <a:p>
            <a:pPr algn="ctr"/>
            <a:r>
              <a:rPr lang="en-US" sz="800" dirty="0">
                <a:solidFill>
                  <a:srgbClr val="C00000"/>
                </a:solidFill>
              </a:rPr>
              <a:t>RSRQ</a:t>
            </a:r>
          </a:p>
        </p:txBody>
      </p:sp>
      <p:sp>
        <p:nvSpPr>
          <p:cNvPr id="11" name="TextBox 10">
            <a:extLst>
              <a:ext uri="{FF2B5EF4-FFF2-40B4-BE49-F238E27FC236}">
                <a16:creationId xmlns:a16="http://schemas.microsoft.com/office/drawing/2014/main" id="{7523977A-AA1F-BF28-5B09-3FABAB6344C4}"/>
              </a:ext>
            </a:extLst>
          </p:cNvPr>
          <p:cNvSpPr txBox="1"/>
          <p:nvPr/>
        </p:nvSpPr>
        <p:spPr>
          <a:xfrm>
            <a:off x="1330148" y="2771831"/>
            <a:ext cx="1220104" cy="338554"/>
          </a:xfrm>
          <a:prstGeom prst="rect">
            <a:avLst/>
          </a:prstGeom>
          <a:noFill/>
        </p:spPr>
        <p:txBody>
          <a:bodyPr wrap="square" rtlCol="0">
            <a:spAutoFit/>
          </a:bodyPr>
          <a:lstStyle/>
          <a:p>
            <a:r>
              <a:rPr lang="en-US" sz="800" dirty="0">
                <a:solidFill>
                  <a:srgbClr val="C00000"/>
                </a:solidFill>
              </a:rPr>
              <a:t>4. Path information, Hop-Count, Hop-Limit</a:t>
            </a:r>
          </a:p>
        </p:txBody>
      </p:sp>
      <p:sp>
        <p:nvSpPr>
          <p:cNvPr id="12" name="TextBox 11">
            <a:extLst>
              <a:ext uri="{FF2B5EF4-FFF2-40B4-BE49-F238E27FC236}">
                <a16:creationId xmlns:a16="http://schemas.microsoft.com/office/drawing/2014/main" id="{D71B0D1D-D09E-B583-B8A5-488F5B921F79}"/>
              </a:ext>
            </a:extLst>
          </p:cNvPr>
          <p:cNvSpPr txBox="1"/>
          <p:nvPr/>
        </p:nvSpPr>
        <p:spPr>
          <a:xfrm>
            <a:off x="7145476" y="4364215"/>
            <a:ext cx="1658770" cy="523220"/>
          </a:xfrm>
          <a:prstGeom prst="rect">
            <a:avLst/>
          </a:prstGeom>
          <a:noFill/>
          <a:ln>
            <a:solidFill>
              <a:schemeClr val="tx1"/>
            </a:solidFill>
          </a:ln>
        </p:spPr>
        <p:txBody>
          <a:bodyPr wrap="square" rtlCol="0">
            <a:spAutoFit/>
          </a:bodyPr>
          <a:lstStyle/>
          <a:p>
            <a:pPr algn="ctr"/>
            <a:r>
              <a:rPr lang="en-US" sz="1400" dirty="0"/>
              <a:t>MC service client </a:t>
            </a:r>
          </a:p>
          <a:p>
            <a:pPr algn="ctr"/>
            <a:r>
              <a:rPr lang="en-US" sz="1400" dirty="0"/>
              <a:t>(authorized user)</a:t>
            </a:r>
          </a:p>
        </p:txBody>
      </p:sp>
      <p:sp>
        <p:nvSpPr>
          <p:cNvPr id="13" name="TextBox 12">
            <a:extLst>
              <a:ext uri="{FF2B5EF4-FFF2-40B4-BE49-F238E27FC236}">
                <a16:creationId xmlns:a16="http://schemas.microsoft.com/office/drawing/2014/main" id="{9D7A5CCF-B08C-CFAC-B6D6-AA7B47FE51B8}"/>
              </a:ext>
            </a:extLst>
          </p:cNvPr>
          <p:cNvSpPr txBox="1"/>
          <p:nvPr/>
        </p:nvSpPr>
        <p:spPr>
          <a:xfrm>
            <a:off x="3598753" y="4474616"/>
            <a:ext cx="1801372" cy="307777"/>
          </a:xfrm>
          <a:prstGeom prst="rect">
            <a:avLst/>
          </a:prstGeom>
          <a:noFill/>
          <a:ln>
            <a:solidFill>
              <a:schemeClr val="tx1"/>
            </a:solidFill>
          </a:ln>
        </p:spPr>
        <p:txBody>
          <a:bodyPr wrap="square" rtlCol="0">
            <a:spAutoFit/>
          </a:bodyPr>
          <a:lstStyle/>
          <a:p>
            <a:pPr algn="ctr"/>
            <a:r>
              <a:rPr lang="en-US" sz="1400" dirty="0"/>
              <a:t>MC service server</a:t>
            </a:r>
          </a:p>
        </p:txBody>
      </p:sp>
      <p:cxnSp>
        <p:nvCxnSpPr>
          <p:cNvPr id="15" name="Straight Arrow Connector 14">
            <a:extLst>
              <a:ext uri="{FF2B5EF4-FFF2-40B4-BE49-F238E27FC236}">
                <a16:creationId xmlns:a16="http://schemas.microsoft.com/office/drawing/2014/main" id="{A25C41CC-95AF-68D4-A6F2-5961A23D71A5}"/>
              </a:ext>
            </a:extLst>
          </p:cNvPr>
          <p:cNvCxnSpPr>
            <a:cxnSpLocks/>
            <a:stCxn id="12" idx="1"/>
            <a:endCxn id="13" idx="3"/>
          </p:cNvCxnSpPr>
          <p:nvPr/>
        </p:nvCxnSpPr>
        <p:spPr>
          <a:xfrm flipH="1">
            <a:off x="5400125" y="4625825"/>
            <a:ext cx="1745351" cy="268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2C60ACED-90E4-F60B-E1FF-6E2C04372C84}"/>
              </a:ext>
            </a:extLst>
          </p:cNvPr>
          <p:cNvSpPr txBox="1"/>
          <p:nvPr/>
        </p:nvSpPr>
        <p:spPr>
          <a:xfrm>
            <a:off x="5494774" y="4630692"/>
            <a:ext cx="1602818" cy="338554"/>
          </a:xfrm>
          <a:prstGeom prst="rect">
            <a:avLst/>
          </a:prstGeom>
          <a:noFill/>
        </p:spPr>
        <p:txBody>
          <a:bodyPr wrap="square" rtlCol="0">
            <a:spAutoFit/>
          </a:bodyPr>
          <a:lstStyle/>
          <a:p>
            <a:r>
              <a:rPr lang="en-US" sz="800" dirty="0">
                <a:solidFill>
                  <a:srgbClr val="C00000"/>
                </a:solidFill>
              </a:rPr>
              <a:t>1. Quality of MC service client connection request</a:t>
            </a:r>
          </a:p>
        </p:txBody>
      </p:sp>
      <p:sp>
        <p:nvSpPr>
          <p:cNvPr id="17" name="TextBox 16">
            <a:extLst>
              <a:ext uri="{FF2B5EF4-FFF2-40B4-BE49-F238E27FC236}">
                <a16:creationId xmlns:a16="http://schemas.microsoft.com/office/drawing/2014/main" id="{8E7A99AA-519D-034A-8747-019A694EA64C}"/>
              </a:ext>
            </a:extLst>
          </p:cNvPr>
          <p:cNvSpPr txBox="1"/>
          <p:nvPr/>
        </p:nvSpPr>
        <p:spPr>
          <a:xfrm>
            <a:off x="3914841" y="4806880"/>
            <a:ext cx="1314940" cy="215444"/>
          </a:xfrm>
          <a:prstGeom prst="rect">
            <a:avLst/>
          </a:prstGeom>
          <a:noFill/>
        </p:spPr>
        <p:txBody>
          <a:bodyPr wrap="square" rtlCol="0">
            <a:spAutoFit/>
          </a:bodyPr>
          <a:lstStyle/>
          <a:p>
            <a:r>
              <a:rPr lang="en-US" sz="800" dirty="0">
                <a:solidFill>
                  <a:srgbClr val="C00000"/>
                </a:solidFill>
              </a:rPr>
              <a:t>2. Authorization check</a:t>
            </a:r>
          </a:p>
        </p:txBody>
      </p:sp>
      <p:cxnSp>
        <p:nvCxnSpPr>
          <p:cNvPr id="20" name="Connector: Elbow 19">
            <a:extLst>
              <a:ext uri="{FF2B5EF4-FFF2-40B4-BE49-F238E27FC236}">
                <a16:creationId xmlns:a16="http://schemas.microsoft.com/office/drawing/2014/main" id="{F993B980-E9DE-F7E8-71F7-992368272A53}"/>
              </a:ext>
            </a:extLst>
          </p:cNvPr>
          <p:cNvCxnSpPr>
            <a:cxnSpLocks/>
          </p:cNvCxnSpPr>
          <p:nvPr/>
        </p:nvCxnSpPr>
        <p:spPr>
          <a:xfrm rot="10800000">
            <a:off x="1561153" y="2638809"/>
            <a:ext cx="2039210" cy="2029827"/>
          </a:xfrm>
          <a:prstGeom prst="bentConnector3">
            <a:avLst>
              <a:gd name="adj1" fmla="val 129192"/>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97C9B4CD-D5A3-425B-B0D1-AE7F533CC74C}"/>
              </a:ext>
            </a:extLst>
          </p:cNvPr>
          <p:cNvSpPr txBox="1"/>
          <p:nvPr/>
        </p:nvSpPr>
        <p:spPr>
          <a:xfrm>
            <a:off x="1038068" y="4695614"/>
            <a:ext cx="2497769" cy="215444"/>
          </a:xfrm>
          <a:prstGeom prst="rect">
            <a:avLst/>
          </a:prstGeom>
          <a:noFill/>
        </p:spPr>
        <p:txBody>
          <a:bodyPr wrap="square" rtlCol="0">
            <a:spAutoFit/>
          </a:bodyPr>
          <a:lstStyle/>
          <a:p>
            <a:r>
              <a:rPr lang="en-US" sz="800" dirty="0">
                <a:solidFill>
                  <a:srgbClr val="C00000"/>
                </a:solidFill>
              </a:rPr>
              <a:t>3. Quality of MC service client connection request</a:t>
            </a:r>
          </a:p>
        </p:txBody>
      </p:sp>
      <p:grpSp>
        <p:nvGrpSpPr>
          <p:cNvPr id="64" name="Group 63">
            <a:extLst>
              <a:ext uri="{FF2B5EF4-FFF2-40B4-BE49-F238E27FC236}">
                <a16:creationId xmlns:a16="http://schemas.microsoft.com/office/drawing/2014/main" id="{48B3CF7F-3289-75BE-C449-D7B063DF734D}"/>
              </a:ext>
            </a:extLst>
          </p:cNvPr>
          <p:cNvGrpSpPr/>
          <p:nvPr/>
        </p:nvGrpSpPr>
        <p:grpSpPr>
          <a:xfrm>
            <a:off x="2336337" y="2646021"/>
            <a:ext cx="1249437" cy="1909201"/>
            <a:chOff x="2336337" y="2707243"/>
            <a:chExt cx="1249437" cy="1448459"/>
          </a:xfrm>
        </p:grpSpPr>
        <p:cxnSp>
          <p:nvCxnSpPr>
            <p:cNvPr id="37" name="Straight Arrow Connector 36">
              <a:extLst>
                <a:ext uri="{FF2B5EF4-FFF2-40B4-BE49-F238E27FC236}">
                  <a16:creationId xmlns:a16="http://schemas.microsoft.com/office/drawing/2014/main" id="{85ED9E80-BF05-91F8-AD78-9AECE12E9033}"/>
                </a:ext>
              </a:extLst>
            </p:cNvPr>
            <p:cNvCxnSpPr>
              <a:cxnSpLocks/>
            </p:cNvCxnSpPr>
            <p:nvPr/>
          </p:nvCxnSpPr>
          <p:spPr>
            <a:xfrm>
              <a:off x="2504901" y="4155702"/>
              <a:ext cx="1080873"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6A32BE98-C491-541C-F759-88491ECEF41E}"/>
                </a:ext>
              </a:extLst>
            </p:cNvPr>
            <p:cNvCxnSpPr>
              <a:cxnSpLocks/>
            </p:cNvCxnSpPr>
            <p:nvPr/>
          </p:nvCxnSpPr>
          <p:spPr>
            <a:xfrm flipV="1">
              <a:off x="2504901" y="2707243"/>
              <a:ext cx="4980" cy="144845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D30E8CB6-DE35-A3DD-B26E-BF3CC2550CDA}"/>
                </a:ext>
              </a:extLst>
            </p:cNvPr>
            <p:cNvCxnSpPr>
              <a:cxnSpLocks/>
            </p:cNvCxnSpPr>
            <p:nvPr/>
          </p:nvCxnSpPr>
          <p:spPr>
            <a:xfrm flipH="1">
              <a:off x="2336337" y="2708921"/>
              <a:ext cx="16856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57" name="TextBox 56">
            <a:extLst>
              <a:ext uri="{FF2B5EF4-FFF2-40B4-BE49-F238E27FC236}">
                <a16:creationId xmlns:a16="http://schemas.microsoft.com/office/drawing/2014/main" id="{A2D9BDB9-A6AC-2A2D-C5CF-535912AF0325}"/>
              </a:ext>
            </a:extLst>
          </p:cNvPr>
          <p:cNvSpPr txBox="1"/>
          <p:nvPr/>
        </p:nvSpPr>
        <p:spPr>
          <a:xfrm>
            <a:off x="1302264" y="4059098"/>
            <a:ext cx="1243939" cy="461665"/>
          </a:xfrm>
          <a:prstGeom prst="rect">
            <a:avLst/>
          </a:prstGeom>
          <a:noFill/>
        </p:spPr>
        <p:txBody>
          <a:bodyPr wrap="square" rtlCol="0">
            <a:spAutoFit/>
          </a:bodyPr>
          <a:lstStyle/>
          <a:p>
            <a:pPr algn="r"/>
            <a:r>
              <a:rPr lang="en-US" sz="800" dirty="0">
                <a:solidFill>
                  <a:srgbClr val="C00000"/>
                </a:solidFill>
              </a:rPr>
              <a:t>5. Quality of MC service client connection response</a:t>
            </a:r>
          </a:p>
        </p:txBody>
      </p:sp>
      <p:sp>
        <p:nvSpPr>
          <p:cNvPr id="65" name="TextBox 64">
            <a:extLst>
              <a:ext uri="{FF2B5EF4-FFF2-40B4-BE49-F238E27FC236}">
                <a16:creationId xmlns:a16="http://schemas.microsoft.com/office/drawing/2014/main" id="{D980189E-BAF8-E90D-31D1-E10D18706D1D}"/>
              </a:ext>
            </a:extLst>
          </p:cNvPr>
          <p:cNvSpPr txBox="1"/>
          <p:nvPr/>
        </p:nvSpPr>
        <p:spPr>
          <a:xfrm>
            <a:off x="3678529" y="4119963"/>
            <a:ext cx="910253" cy="338554"/>
          </a:xfrm>
          <a:prstGeom prst="rect">
            <a:avLst/>
          </a:prstGeom>
          <a:noFill/>
        </p:spPr>
        <p:txBody>
          <a:bodyPr wrap="square" rtlCol="0">
            <a:spAutoFit/>
          </a:bodyPr>
          <a:lstStyle/>
          <a:p>
            <a:pPr algn="ctr"/>
            <a:r>
              <a:rPr lang="en-US" sz="800" dirty="0">
                <a:solidFill>
                  <a:srgbClr val="C00000"/>
                </a:solidFill>
              </a:rPr>
              <a:t>6. Information evaluation</a:t>
            </a:r>
          </a:p>
        </p:txBody>
      </p:sp>
      <p:cxnSp>
        <p:nvCxnSpPr>
          <p:cNvPr id="66" name="Straight Arrow Connector 65">
            <a:extLst>
              <a:ext uri="{FF2B5EF4-FFF2-40B4-BE49-F238E27FC236}">
                <a16:creationId xmlns:a16="http://schemas.microsoft.com/office/drawing/2014/main" id="{4D71E1AF-AC81-30F7-7194-5FF9F67B41A7}"/>
              </a:ext>
            </a:extLst>
          </p:cNvPr>
          <p:cNvCxnSpPr>
            <a:cxnSpLocks/>
          </p:cNvCxnSpPr>
          <p:nvPr/>
        </p:nvCxnSpPr>
        <p:spPr>
          <a:xfrm flipH="1" flipV="1">
            <a:off x="3241828" y="2756440"/>
            <a:ext cx="433569" cy="1715497"/>
          </a:xfrm>
          <a:prstGeom prst="straightConnector1">
            <a:avLst/>
          </a:prstGeom>
          <a:ln>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6A7E9D76-413A-D5FA-EF1E-89258C0A711A}"/>
              </a:ext>
            </a:extLst>
          </p:cNvPr>
          <p:cNvCxnSpPr>
            <a:cxnSpLocks/>
          </p:cNvCxnSpPr>
          <p:nvPr/>
        </p:nvCxnSpPr>
        <p:spPr>
          <a:xfrm flipV="1">
            <a:off x="5360336" y="2756440"/>
            <a:ext cx="469564" cy="1715497"/>
          </a:xfrm>
          <a:prstGeom prst="straightConnector1">
            <a:avLst/>
          </a:prstGeom>
          <a:ln>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id="{42A2D941-7F69-45AB-DC96-D0E4F20E8128}"/>
              </a:ext>
            </a:extLst>
          </p:cNvPr>
          <p:cNvSpPr txBox="1"/>
          <p:nvPr/>
        </p:nvSpPr>
        <p:spPr>
          <a:xfrm>
            <a:off x="3346869" y="2876592"/>
            <a:ext cx="2248249" cy="338554"/>
          </a:xfrm>
          <a:prstGeom prst="rect">
            <a:avLst/>
          </a:prstGeom>
          <a:noFill/>
        </p:spPr>
        <p:txBody>
          <a:bodyPr wrap="square" rtlCol="0">
            <a:spAutoFit/>
          </a:bodyPr>
          <a:lstStyle/>
          <a:p>
            <a:pPr algn="ctr"/>
            <a:r>
              <a:rPr lang="en-US" sz="800" dirty="0">
                <a:solidFill>
                  <a:srgbClr val="C00000"/>
                </a:solidFill>
              </a:rPr>
              <a:t>7(8). Quality of MC service client connection request (response)</a:t>
            </a:r>
          </a:p>
        </p:txBody>
      </p:sp>
      <p:sp>
        <p:nvSpPr>
          <p:cNvPr id="81" name="TextBox 80">
            <a:extLst>
              <a:ext uri="{FF2B5EF4-FFF2-40B4-BE49-F238E27FC236}">
                <a16:creationId xmlns:a16="http://schemas.microsoft.com/office/drawing/2014/main" id="{0AA622CD-E13A-C701-0DFA-51F7C1EB1ACC}"/>
              </a:ext>
            </a:extLst>
          </p:cNvPr>
          <p:cNvSpPr txBox="1"/>
          <p:nvPr/>
        </p:nvSpPr>
        <p:spPr>
          <a:xfrm>
            <a:off x="5494774" y="4292138"/>
            <a:ext cx="1690194" cy="338554"/>
          </a:xfrm>
          <a:prstGeom prst="rect">
            <a:avLst/>
          </a:prstGeom>
          <a:noFill/>
        </p:spPr>
        <p:txBody>
          <a:bodyPr wrap="square" rtlCol="0">
            <a:spAutoFit/>
          </a:bodyPr>
          <a:lstStyle/>
          <a:p>
            <a:r>
              <a:rPr lang="en-US" sz="800" dirty="0">
                <a:solidFill>
                  <a:srgbClr val="C00000"/>
                </a:solidFill>
              </a:rPr>
              <a:t>11. Quality of MC service client connection response</a:t>
            </a:r>
          </a:p>
        </p:txBody>
      </p:sp>
      <p:sp>
        <p:nvSpPr>
          <p:cNvPr id="92" name="TextBox 91">
            <a:extLst>
              <a:ext uri="{FF2B5EF4-FFF2-40B4-BE49-F238E27FC236}">
                <a16:creationId xmlns:a16="http://schemas.microsoft.com/office/drawing/2014/main" id="{588A234F-6D56-FE7D-09BC-C0A4C4ACF347}"/>
              </a:ext>
            </a:extLst>
          </p:cNvPr>
          <p:cNvSpPr txBox="1"/>
          <p:nvPr/>
        </p:nvSpPr>
        <p:spPr>
          <a:xfrm>
            <a:off x="4533611" y="4117701"/>
            <a:ext cx="915448" cy="338554"/>
          </a:xfrm>
          <a:prstGeom prst="rect">
            <a:avLst/>
          </a:prstGeom>
          <a:noFill/>
        </p:spPr>
        <p:txBody>
          <a:bodyPr wrap="square">
            <a:spAutoFit/>
          </a:bodyPr>
          <a:lstStyle/>
          <a:p>
            <a:pPr algn="ctr"/>
            <a:r>
              <a:rPr lang="en-US" sz="800" dirty="0">
                <a:solidFill>
                  <a:srgbClr val="C00000"/>
                </a:solidFill>
              </a:rPr>
              <a:t>10. Information storing</a:t>
            </a:r>
          </a:p>
        </p:txBody>
      </p:sp>
      <p:sp>
        <p:nvSpPr>
          <p:cNvPr id="93" name="Arrow: Bent-Up 92">
            <a:extLst>
              <a:ext uri="{FF2B5EF4-FFF2-40B4-BE49-F238E27FC236}">
                <a16:creationId xmlns:a16="http://schemas.microsoft.com/office/drawing/2014/main" id="{1ECF5744-665D-F82B-885A-D944459278FF}"/>
              </a:ext>
            </a:extLst>
          </p:cNvPr>
          <p:cNvSpPr/>
          <p:nvPr/>
        </p:nvSpPr>
        <p:spPr>
          <a:xfrm rot="16200000">
            <a:off x="2344676" y="1889576"/>
            <a:ext cx="324125" cy="307247"/>
          </a:xfrm>
          <a:prstGeom prst="bentUpArrow">
            <a:avLst>
              <a:gd name="adj1" fmla="val 16351"/>
              <a:gd name="adj2" fmla="val 23919"/>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Arrow: Bent-Up 93">
            <a:extLst>
              <a:ext uri="{FF2B5EF4-FFF2-40B4-BE49-F238E27FC236}">
                <a16:creationId xmlns:a16="http://schemas.microsoft.com/office/drawing/2014/main" id="{CC278ABA-8948-2935-BFC3-5C5451DC8774}"/>
              </a:ext>
            </a:extLst>
          </p:cNvPr>
          <p:cNvSpPr/>
          <p:nvPr/>
        </p:nvSpPr>
        <p:spPr>
          <a:xfrm rot="16200000">
            <a:off x="4367807" y="1882588"/>
            <a:ext cx="324125" cy="307247"/>
          </a:xfrm>
          <a:prstGeom prst="bentUpArrow">
            <a:avLst>
              <a:gd name="adj1" fmla="val 16351"/>
              <a:gd name="adj2" fmla="val 23919"/>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Arrow: Bent-Up 94">
            <a:extLst>
              <a:ext uri="{FF2B5EF4-FFF2-40B4-BE49-F238E27FC236}">
                <a16:creationId xmlns:a16="http://schemas.microsoft.com/office/drawing/2014/main" id="{8E31E9F7-C867-2E6F-10E7-6C4FFEBFE106}"/>
              </a:ext>
            </a:extLst>
          </p:cNvPr>
          <p:cNvSpPr/>
          <p:nvPr/>
        </p:nvSpPr>
        <p:spPr>
          <a:xfrm rot="16200000">
            <a:off x="5933937" y="1889575"/>
            <a:ext cx="324125" cy="307247"/>
          </a:xfrm>
          <a:prstGeom prst="bentUpArrow">
            <a:avLst>
              <a:gd name="adj1" fmla="val 16351"/>
              <a:gd name="adj2" fmla="val 23919"/>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3F54DE49-FB55-2C5D-1FE9-56A4F8BD2646}"/>
              </a:ext>
            </a:extLst>
          </p:cNvPr>
          <p:cNvSpPr txBox="1"/>
          <p:nvPr/>
        </p:nvSpPr>
        <p:spPr>
          <a:xfrm>
            <a:off x="4864961" y="1762765"/>
            <a:ext cx="2302591" cy="1525719"/>
          </a:xfrm>
          <a:prstGeom prst="rect">
            <a:avLst/>
          </a:prstGeom>
          <a:noFill/>
          <a:ln w="19050">
            <a:solidFill>
              <a:srgbClr val="00B050"/>
            </a:solidFill>
            <a:prstDash val="lgDashDot"/>
          </a:ln>
        </p:spPr>
        <p:txBody>
          <a:bodyPr wrap="square" rtlCol="0">
            <a:spAutoFit/>
          </a:bodyPr>
          <a:lstStyle/>
          <a:p>
            <a:endParaRPr lang="en-US" dirty="0"/>
          </a:p>
        </p:txBody>
      </p:sp>
      <p:sp>
        <p:nvSpPr>
          <p:cNvPr id="6" name="TextBox 5">
            <a:extLst>
              <a:ext uri="{FF2B5EF4-FFF2-40B4-BE49-F238E27FC236}">
                <a16:creationId xmlns:a16="http://schemas.microsoft.com/office/drawing/2014/main" id="{C765A8D9-E993-673B-5BA3-FAED7CA964EE}"/>
              </a:ext>
            </a:extLst>
          </p:cNvPr>
          <p:cNvSpPr txBox="1"/>
          <p:nvPr/>
        </p:nvSpPr>
        <p:spPr>
          <a:xfrm>
            <a:off x="9518549" y="2422382"/>
            <a:ext cx="2573384" cy="3323987"/>
          </a:xfrm>
          <a:prstGeom prst="rect">
            <a:avLst/>
          </a:prstGeom>
          <a:noFill/>
        </p:spPr>
        <p:txBody>
          <a:bodyPr wrap="square" rtlCol="0">
            <a:spAutoFit/>
          </a:bodyPr>
          <a:lstStyle/>
          <a:p>
            <a:pPr marL="180975" indent="-180975">
              <a:buFont typeface="Arial" panose="020B0604020202020204" pitchFamily="34" charset="0"/>
              <a:buChar char="•"/>
            </a:pPr>
            <a:r>
              <a:rPr lang="en-US" sz="1400" dirty="0"/>
              <a:t>The quality of direct path is implicit in the quality of indirect path procedure. </a:t>
            </a:r>
          </a:p>
          <a:p>
            <a:pPr marL="180975" indent="-180975">
              <a:buFont typeface="Arial" panose="020B0604020202020204" pitchFamily="34" charset="0"/>
              <a:buChar char="•"/>
            </a:pPr>
            <a:r>
              <a:rPr lang="en-US" sz="1400" dirty="0"/>
              <a:t>The quality of indirect path depends on the quality of direct path of the UE2NW relay</a:t>
            </a:r>
          </a:p>
          <a:p>
            <a:pPr marL="180975" indent="-180975">
              <a:buFont typeface="Arial" panose="020B0604020202020204" pitchFamily="34" charset="0"/>
              <a:buChar char="•"/>
            </a:pPr>
            <a:r>
              <a:rPr lang="en-US" sz="1400" dirty="0"/>
              <a:t>Any MC service client can also report the quality of its direct connection (via the </a:t>
            </a:r>
            <a:r>
              <a:rPr lang="en-US" sz="1400" dirty="0" err="1"/>
              <a:t>Uu</a:t>
            </a:r>
            <a:r>
              <a:rPr lang="en-US" sz="1400" dirty="0"/>
              <a:t> interface).</a:t>
            </a:r>
          </a:p>
          <a:p>
            <a:pPr marL="180975" indent="-180975">
              <a:buFont typeface="Arial" panose="020B0604020202020204" pitchFamily="34" charset="0"/>
              <a:buChar char="•"/>
            </a:pPr>
            <a:r>
              <a:rPr lang="en-US" sz="1400" dirty="0"/>
              <a:t>The requirement on RAN quality information in TS 22.261 clause 6.10.2 is fulfilled</a:t>
            </a:r>
          </a:p>
        </p:txBody>
      </p:sp>
      <p:sp>
        <p:nvSpPr>
          <p:cNvPr id="8" name="Arrow: Right 7">
            <a:extLst>
              <a:ext uri="{FF2B5EF4-FFF2-40B4-BE49-F238E27FC236}">
                <a16:creationId xmlns:a16="http://schemas.microsoft.com/office/drawing/2014/main" id="{6B1B8B1A-4631-0A17-5FE2-7713DA3AB889}"/>
              </a:ext>
            </a:extLst>
          </p:cNvPr>
          <p:cNvSpPr/>
          <p:nvPr/>
        </p:nvSpPr>
        <p:spPr>
          <a:xfrm rot="1144998">
            <a:off x="7357482" y="3203096"/>
            <a:ext cx="2117547" cy="523220"/>
          </a:xfrm>
          <a:prstGeom prst="rightArrow">
            <a:avLst>
              <a:gd name="adj1" fmla="val 30027"/>
              <a:gd name="adj2" fmla="val 50000"/>
            </a:avLst>
          </a:prstGeom>
          <a:solidFill>
            <a:srgbClr val="00B050"/>
          </a:solidFill>
          <a:ln>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E226AD4A-5834-CCC4-B1A9-1959D6C9A1A5}"/>
              </a:ext>
            </a:extLst>
          </p:cNvPr>
          <p:cNvSpPr txBox="1"/>
          <p:nvPr/>
        </p:nvSpPr>
        <p:spPr>
          <a:xfrm>
            <a:off x="912584" y="5069055"/>
            <a:ext cx="8718526" cy="1384995"/>
          </a:xfrm>
          <a:prstGeom prst="rect">
            <a:avLst/>
          </a:prstGeom>
          <a:noFill/>
        </p:spPr>
        <p:txBody>
          <a:bodyPr wrap="square">
            <a:spAutoFit/>
          </a:bodyPr>
          <a:lstStyle/>
          <a:p>
            <a:pPr marL="285750" indent="-285750">
              <a:buFont typeface="Arial" panose="020B0604020202020204" pitchFamily="34" charset="0"/>
              <a:buChar char="•"/>
            </a:pPr>
            <a:r>
              <a:rPr lang="en-US" sz="1400" dirty="0"/>
              <a:t>TS 22.261 clause 6.10.2:</a:t>
            </a:r>
            <a:r>
              <a:rPr lang="en-GB" sz="1400" i="1" dirty="0"/>
              <a:t>The 5G system shall provide a means by which an MNO can inform authorised 3rd parties of changes in the</a:t>
            </a:r>
            <a:endParaRPr lang="en-US" sz="1400" dirty="0"/>
          </a:p>
          <a:p>
            <a:pPr marL="742950" lvl="1" indent="-285750">
              <a:buFont typeface="Arial" panose="020B0604020202020204" pitchFamily="34" charset="0"/>
              <a:buChar char="•"/>
            </a:pPr>
            <a:r>
              <a:rPr lang="en-GB" sz="1400" i="1" dirty="0"/>
              <a:t>RAT type that is serving a UE;</a:t>
            </a:r>
            <a:endParaRPr lang="en-US" sz="1400" dirty="0"/>
          </a:p>
          <a:p>
            <a:pPr marL="742950" lvl="1" indent="-285750">
              <a:buFont typeface="Arial" panose="020B0604020202020204" pitchFamily="34" charset="0"/>
              <a:buChar char="•"/>
            </a:pPr>
            <a:r>
              <a:rPr lang="en-GB" sz="1400" i="1" dirty="0"/>
              <a:t>cell ID; </a:t>
            </a:r>
            <a:endParaRPr lang="en-US" sz="1400" dirty="0"/>
          </a:p>
          <a:p>
            <a:pPr marL="742950" lvl="1" indent="-285750">
              <a:buFont typeface="Arial" panose="020B0604020202020204" pitchFamily="34" charset="0"/>
              <a:buChar char="•"/>
            </a:pPr>
            <a:r>
              <a:rPr lang="en-GB" sz="1400" b="1" i="1" dirty="0"/>
              <a:t>RAN quality of signal information;</a:t>
            </a:r>
          </a:p>
          <a:p>
            <a:pPr marL="742950" lvl="1" indent="-285750">
              <a:buFont typeface="Arial" panose="020B0604020202020204" pitchFamily="34" charset="0"/>
              <a:buChar char="•"/>
            </a:pPr>
            <a:r>
              <a:rPr lang="en-GB" sz="1400" i="1" dirty="0"/>
              <a:t>signed frequency band.</a:t>
            </a:r>
            <a:endParaRPr lang="en-DE" sz="1400" dirty="0"/>
          </a:p>
        </p:txBody>
      </p:sp>
    </p:spTree>
    <p:extLst>
      <p:ext uri="{BB962C8B-B14F-4D97-AF65-F5344CB8AC3E}">
        <p14:creationId xmlns:p14="http://schemas.microsoft.com/office/powerpoint/2010/main" val="57325089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E7ADBD-D9FE-89C9-CFC5-32FD8C8AF80E}"/>
              </a:ext>
            </a:extLst>
          </p:cNvPr>
          <p:cNvSpPr>
            <a:spLocks noGrp="1"/>
          </p:cNvSpPr>
          <p:nvPr>
            <p:ph type="title"/>
          </p:nvPr>
        </p:nvSpPr>
        <p:spPr/>
        <p:txBody>
          <a:bodyPr/>
          <a:lstStyle/>
          <a:p>
            <a:r>
              <a:rPr lang="en-US" dirty="0"/>
              <a:t>Proposal (2): direct path</a:t>
            </a:r>
          </a:p>
        </p:txBody>
      </p:sp>
      <p:sp>
        <p:nvSpPr>
          <p:cNvPr id="4" name="Rectangle 2">
            <a:extLst>
              <a:ext uri="{FF2B5EF4-FFF2-40B4-BE49-F238E27FC236}">
                <a16:creationId xmlns:a16="http://schemas.microsoft.com/office/drawing/2014/main" id="{2A632BD7-6BCF-C94B-1652-526DC1D89785}"/>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2A08D9BB-A6CF-066C-7ACD-8A3F486D0800}"/>
              </a:ext>
            </a:extLst>
          </p:cNvPr>
          <p:cNvGraphicFramePr>
            <a:graphicFrameLocks noChangeAspect="1"/>
          </p:cNvGraphicFramePr>
          <p:nvPr>
            <p:extLst>
              <p:ext uri="{D42A27DB-BD31-4B8C-83A1-F6EECF244321}">
                <p14:modId xmlns:p14="http://schemas.microsoft.com/office/powerpoint/2010/main" val="1995982368"/>
              </p:ext>
            </p:extLst>
          </p:nvPr>
        </p:nvGraphicFramePr>
        <p:xfrm>
          <a:off x="6678538" y="1952668"/>
          <a:ext cx="5386124" cy="4164979"/>
        </p:xfrm>
        <a:graphic>
          <a:graphicData uri="http://schemas.openxmlformats.org/presentationml/2006/ole">
            <mc:AlternateContent xmlns:mc="http://schemas.openxmlformats.org/markup-compatibility/2006">
              <mc:Choice xmlns:v="urn:schemas-microsoft-com:vml" Requires="v">
                <p:oleObj name="Visio" r:id="rId2" imgW="4711789" imgH="3632291" progId="Visio.Drawing.15">
                  <p:embed/>
                </p:oleObj>
              </mc:Choice>
              <mc:Fallback>
                <p:oleObj name="Visio" r:id="rId2" imgW="4711789" imgH="3632291" progId="Visio.Drawing.15">
                  <p:embed/>
                  <p:pic>
                    <p:nvPicPr>
                      <p:cNvPr id="5" name="Object 4">
                        <a:extLst>
                          <a:ext uri="{FF2B5EF4-FFF2-40B4-BE49-F238E27FC236}">
                            <a16:creationId xmlns:a16="http://schemas.microsoft.com/office/drawing/2014/main" id="{2A08D9BB-A6CF-066C-7ACD-8A3F486D08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8538" y="1952668"/>
                        <a:ext cx="5386124" cy="4164979"/>
                      </a:xfrm>
                      <a:prstGeom prst="rect">
                        <a:avLst/>
                      </a:prstGeom>
                      <a:noFill/>
                    </p:spPr>
                  </p:pic>
                </p:oleObj>
              </mc:Fallback>
            </mc:AlternateContent>
          </a:graphicData>
        </a:graphic>
      </p:graphicFrame>
      <p:pic>
        <p:nvPicPr>
          <p:cNvPr id="8" name="Picture 7">
            <a:extLst>
              <a:ext uri="{FF2B5EF4-FFF2-40B4-BE49-F238E27FC236}">
                <a16:creationId xmlns:a16="http://schemas.microsoft.com/office/drawing/2014/main" id="{3D931826-BA60-C817-B6E6-E0001ACB2E0A}"/>
              </a:ext>
            </a:extLst>
          </p:cNvPr>
          <p:cNvPicPr>
            <a:picLocks noChangeAspect="1"/>
          </p:cNvPicPr>
          <p:nvPr/>
        </p:nvPicPr>
        <p:blipFill>
          <a:blip r:embed="rId4"/>
          <a:stretch>
            <a:fillRect/>
          </a:stretch>
        </p:blipFill>
        <p:spPr>
          <a:xfrm>
            <a:off x="466763" y="1747787"/>
            <a:ext cx="5334408" cy="1068592"/>
          </a:xfrm>
          <a:prstGeom prst="rect">
            <a:avLst/>
          </a:prstGeom>
        </p:spPr>
      </p:pic>
      <p:pic>
        <p:nvPicPr>
          <p:cNvPr id="9" name="Picture 8">
            <a:extLst>
              <a:ext uri="{FF2B5EF4-FFF2-40B4-BE49-F238E27FC236}">
                <a16:creationId xmlns:a16="http://schemas.microsoft.com/office/drawing/2014/main" id="{083CD36C-C243-5A3D-5871-F953E607ADB1}"/>
              </a:ext>
            </a:extLst>
          </p:cNvPr>
          <p:cNvPicPr>
            <a:picLocks noChangeAspect="1"/>
          </p:cNvPicPr>
          <p:nvPr/>
        </p:nvPicPr>
        <p:blipFill>
          <a:blip r:embed="rId5"/>
          <a:stretch>
            <a:fillRect/>
          </a:stretch>
        </p:blipFill>
        <p:spPr>
          <a:xfrm>
            <a:off x="621909" y="2869205"/>
            <a:ext cx="5004310" cy="3802134"/>
          </a:xfrm>
          <a:prstGeom prst="rect">
            <a:avLst/>
          </a:prstGeom>
        </p:spPr>
      </p:pic>
    </p:spTree>
    <p:extLst>
      <p:ext uri="{BB962C8B-B14F-4D97-AF65-F5344CB8AC3E}">
        <p14:creationId xmlns:p14="http://schemas.microsoft.com/office/powerpoint/2010/main" val="154227706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a:solidFill>
                  <a:srgbClr val="72AF2F"/>
                </a:solidFill>
              </a:rPr>
              <a:t>Thank You!</a:t>
            </a:r>
          </a:p>
        </p:txBody>
      </p:sp>
    </p:spTree>
    <p:extLst>
      <p:ext uri="{BB962C8B-B14F-4D97-AF65-F5344CB8AC3E}">
        <p14:creationId xmlns:p14="http://schemas.microsoft.com/office/powerpoint/2010/main" val="399216166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61B235B-CB0C-4276-6B39-D14D3A5C783C}"/>
              </a:ext>
            </a:extLst>
          </p:cNvPr>
          <p:cNvSpPr>
            <a:spLocks noGrp="1"/>
          </p:cNvSpPr>
          <p:nvPr>
            <p:ph idx="1"/>
          </p:nvPr>
        </p:nvSpPr>
        <p:spPr/>
        <p:txBody>
          <a:bodyPr/>
          <a:lstStyle/>
          <a:p>
            <a:r>
              <a:rPr lang="en-US" dirty="0"/>
              <a:t>Use cases and requirements </a:t>
            </a:r>
          </a:p>
          <a:p>
            <a:r>
              <a:rPr lang="en-US" dirty="0"/>
              <a:t>Proposed solution</a:t>
            </a:r>
          </a:p>
          <a:p>
            <a:pPr lvl="1"/>
            <a:r>
              <a:rPr lang="en-US" dirty="0"/>
              <a:t>S6-255096</a:t>
            </a:r>
          </a:p>
          <a:p>
            <a:pPr lvl="1"/>
            <a:r>
              <a:rPr lang="en-US"/>
              <a:t>S6-255097</a:t>
            </a:r>
            <a:endParaRPr lang="en-US" dirty="0"/>
          </a:p>
          <a:p>
            <a:endParaRPr lang="en-US" dirty="0"/>
          </a:p>
          <a:p>
            <a:endParaRPr lang="en-US" dirty="0"/>
          </a:p>
          <a:p>
            <a:pPr lvl="1"/>
            <a:endParaRPr lang="en-US" dirty="0"/>
          </a:p>
          <a:p>
            <a:pPr marL="0" indent="0">
              <a:buNone/>
            </a:pPr>
            <a:endParaRPr lang="en-US" dirty="0"/>
          </a:p>
          <a:p>
            <a:endParaRPr lang="en-US" dirty="0"/>
          </a:p>
        </p:txBody>
      </p:sp>
      <p:sp>
        <p:nvSpPr>
          <p:cNvPr id="3" name="Title 2">
            <a:extLst>
              <a:ext uri="{FF2B5EF4-FFF2-40B4-BE49-F238E27FC236}">
                <a16:creationId xmlns:a16="http://schemas.microsoft.com/office/drawing/2014/main" id="{4E369643-D86E-C601-680D-6487B4A32C8C}"/>
              </a:ext>
            </a:extLst>
          </p:cNvPr>
          <p:cNvSpPr>
            <a:spLocks noGrp="1"/>
          </p:cNvSpPr>
          <p:nvPr>
            <p:ph type="title"/>
          </p:nvPr>
        </p:nvSpPr>
        <p:spPr/>
        <p:txBody>
          <a:bodyPr/>
          <a:lstStyle/>
          <a:p>
            <a:r>
              <a:rPr lang="en-US"/>
              <a:t>Content </a:t>
            </a:r>
          </a:p>
        </p:txBody>
      </p:sp>
    </p:spTree>
    <p:extLst>
      <p:ext uri="{BB962C8B-B14F-4D97-AF65-F5344CB8AC3E}">
        <p14:creationId xmlns:p14="http://schemas.microsoft.com/office/powerpoint/2010/main" val="223464036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EDA3D24-0F24-5607-4EB5-CB35E8BCE56C}"/>
              </a:ext>
            </a:extLst>
          </p:cNvPr>
          <p:cNvSpPr>
            <a:spLocks noGrp="1"/>
          </p:cNvSpPr>
          <p:nvPr>
            <p:ph idx="1"/>
          </p:nvPr>
        </p:nvSpPr>
        <p:spPr/>
        <p:txBody>
          <a:bodyPr/>
          <a:lstStyle/>
          <a:p>
            <a:r>
              <a:rPr lang="en-US" dirty="0"/>
              <a:t>Rel-17 SA1 study Enhanced Relays for Energy </a:t>
            </a:r>
            <a:r>
              <a:rPr lang="en-US" dirty="0" err="1"/>
              <a:t>eFficiency</a:t>
            </a:r>
            <a:r>
              <a:rPr lang="en-US" dirty="0"/>
              <a:t> and Extensive Coverage (FS_REFEC)</a:t>
            </a:r>
          </a:p>
          <a:p>
            <a:r>
              <a:rPr lang="en-US" dirty="0"/>
              <a:t>TR 22.866</a:t>
            </a:r>
          </a:p>
          <a:p>
            <a:pPr lvl="1"/>
            <a:r>
              <a:rPr lang="en-US" dirty="0"/>
              <a:t>8 use cases</a:t>
            </a:r>
          </a:p>
          <a:p>
            <a:pPr lvl="2"/>
            <a:r>
              <a:rPr lang="en-US" dirty="0"/>
              <a:t>5.4	Enhancing indoor coverage for the fire brigade</a:t>
            </a:r>
          </a:p>
          <a:p>
            <a:pPr lvl="1"/>
            <a:r>
              <a:rPr lang="en-US" dirty="0"/>
              <a:t>7 traffic scenarios</a:t>
            </a:r>
          </a:p>
          <a:p>
            <a:pPr lvl="2"/>
            <a:r>
              <a:rPr lang="en-US" dirty="0"/>
              <a:t>6.7	Traffic Scenario: Public safety</a:t>
            </a:r>
          </a:p>
          <a:p>
            <a:r>
              <a:rPr lang="en-US" dirty="0"/>
              <a:t>Rel-17 SA1 normative work item REFEC</a:t>
            </a:r>
          </a:p>
          <a:p>
            <a:pPr lvl="1"/>
            <a:r>
              <a:rPr lang="en-US" dirty="0"/>
              <a:t>Requirements added to TS 22.261 Service requirements for the 5G system</a:t>
            </a:r>
          </a:p>
        </p:txBody>
      </p:sp>
      <p:sp>
        <p:nvSpPr>
          <p:cNvPr id="3" name="Title 2">
            <a:extLst>
              <a:ext uri="{FF2B5EF4-FFF2-40B4-BE49-F238E27FC236}">
                <a16:creationId xmlns:a16="http://schemas.microsoft.com/office/drawing/2014/main" id="{B4A76724-A93F-5378-EBCE-8E5DD01C73DD}"/>
              </a:ext>
            </a:extLst>
          </p:cNvPr>
          <p:cNvSpPr>
            <a:spLocks noGrp="1"/>
          </p:cNvSpPr>
          <p:nvPr>
            <p:ph type="title"/>
          </p:nvPr>
        </p:nvSpPr>
        <p:spPr>
          <a:xfrm>
            <a:off x="838201" y="585771"/>
            <a:ext cx="9591942" cy="1104917"/>
          </a:xfrm>
        </p:spPr>
        <p:txBody>
          <a:bodyPr/>
          <a:lstStyle/>
          <a:p>
            <a:r>
              <a:rPr lang="en-US" sz="4000" dirty="0"/>
              <a:t>Enhancing indoor coverage for the fire brigade</a:t>
            </a:r>
          </a:p>
        </p:txBody>
      </p:sp>
    </p:spTree>
    <p:extLst>
      <p:ext uri="{BB962C8B-B14F-4D97-AF65-F5344CB8AC3E}">
        <p14:creationId xmlns:p14="http://schemas.microsoft.com/office/powerpoint/2010/main" val="398350940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82C7FF-0775-59BC-86D9-DEBD5AB10427}"/>
              </a:ext>
            </a:extLst>
          </p:cNvPr>
          <p:cNvSpPr>
            <a:spLocks noGrp="1"/>
          </p:cNvSpPr>
          <p:nvPr>
            <p:ph idx="1"/>
          </p:nvPr>
        </p:nvSpPr>
        <p:spPr>
          <a:xfrm>
            <a:off x="838200" y="1825625"/>
            <a:ext cx="10515600" cy="2147564"/>
          </a:xfrm>
        </p:spPr>
        <p:txBody>
          <a:bodyPr/>
          <a:lstStyle/>
          <a:p>
            <a:r>
              <a:rPr lang="en-US" sz="1800" dirty="0"/>
              <a:t>Smoke diver team entering hospital to rescue cook in cellar</a:t>
            </a:r>
          </a:p>
          <a:p>
            <a:r>
              <a:rPr lang="en-US" sz="1800" dirty="0"/>
              <a:t>Commander is outside, monitoring the operation </a:t>
            </a:r>
          </a:p>
          <a:p>
            <a:r>
              <a:rPr lang="en-US" sz="1800" dirty="0"/>
              <a:t>On the way two </a:t>
            </a:r>
            <a:r>
              <a:rPr lang="en-US" sz="1800" dirty="0" err="1"/>
              <a:t>multihop</a:t>
            </a:r>
            <a:r>
              <a:rPr lang="en-US" sz="1800" dirty="0"/>
              <a:t> relay UEs are deployed</a:t>
            </a:r>
          </a:p>
          <a:p>
            <a:r>
              <a:rPr lang="en-US" sz="1800" dirty="0"/>
              <a:t>Second smoke diver team is sent in to help to unblock entry</a:t>
            </a:r>
          </a:p>
          <a:p>
            <a:r>
              <a:rPr lang="en-US" sz="1800" dirty="0"/>
              <a:t>Insight into the quality of the indirect communication path will help the commander to take the right decisions</a:t>
            </a:r>
          </a:p>
          <a:p>
            <a:r>
              <a:rPr lang="en-US" sz="1800" dirty="0"/>
              <a:t>Cook is rescued</a:t>
            </a:r>
          </a:p>
        </p:txBody>
      </p:sp>
      <p:sp>
        <p:nvSpPr>
          <p:cNvPr id="3" name="Title 2">
            <a:extLst>
              <a:ext uri="{FF2B5EF4-FFF2-40B4-BE49-F238E27FC236}">
                <a16:creationId xmlns:a16="http://schemas.microsoft.com/office/drawing/2014/main" id="{F4237A87-D786-D1A0-E552-212DDAA6CB38}"/>
              </a:ext>
            </a:extLst>
          </p:cNvPr>
          <p:cNvSpPr>
            <a:spLocks noGrp="1"/>
          </p:cNvSpPr>
          <p:nvPr>
            <p:ph type="title"/>
          </p:nvPr>
        </p:nvSpPr>
        <p:spPr>
          <a:xfrm>
            <a:off x="838200" y="585771"/>
            <a:ext cx="9668854" cy="1104917"/>
          </a:xfrm>
        </p:spPr>
        <p:txBody>
          <a:bodyPr/>
          <a:lstStyle/>
          <a:p>
            <a:r>
              <a:rPr lang="en-US" sz="4000" dirty="0"/>
              <a:t>5.4 Enhancing indoor coverage for the fire brigade</a:t>
            </a:r>
          </a:p>
        </p:txBody>
      </p:sp>
      <p:grpSp>
        <p:nvGrpSpPr>
          <p:cNvPr id="4" name="Groep 145">
            <a:extLst>
              <a:ext uri="{FF2B5EF4-FFF2-40B4-BE49-F238E27FC236}">
                <a16:creationId xmlns:a16="http://schemas.microsoft.com/office/drawing/2014/main" id="{DD90EFF5-4F46-3687-773A-2E72AE6AD5CC}"/>
              </a:ext>
            </a:extLst>
          </p:cNvPr>
          <p:cNvGrpSpPr>
            <a:grpSpLocks/>
          </p:cNvGrpSpPr>
          <p:nvPr/>
        </p:nvGrpSpPr>
        <p:grpSpPr bwMode="auto">
          <a:xfrm>
            <a:off x="936479" y="3847266"/>
            <a:ext cx="10721168" cy="2769167"/>
            <a:chOff x="0" y="0"/>
            <a:chExt cx="63679" cy="16448"/>
          </a:xfrm>
        </p:grpSpPr>
        <p:sp>
          <p:nvSpPr>
            <p:cNvPr id="5" name="Wolk 2">
              <a:extLst>
                <a:ext uri="{FF2B5EF4-FFF2-40B4-BE49-F238E27FC236}">
                  <a16:creationId xmlns:a16="http://schemas.microsoft.com/office/drawing/2014/main" id="{8B7E0FF6-5717-3E52-9E49-FFE786BA8B7F}"/>
                </a:ext>
              </a:extLst>
            </p:cNvPr>
            <p:cNvSpPr>
              <a:spLocks/>
            </p:cNvSpPr>
            <p:nvPr/>
          </p:nvSpPr>
          <p:spPr bwMode="auto">
            <a:xfrm>
              <a:off x="32176" y="13481"/>
              <a:ext cx="6734" cy="2383"/>
            </a:xfrm>
            <a:custGeom>
              <a:avLst/>
              <a:gdLst>
                <a:gd name="T0" fmla="*/ 73155 w 43200"/>
                <a:gd name="T1" fmla="*/ 144378 h 43200"/>
                <a:gd name="T2" fmla="*/ 33670 w 43200"/>
                <a:gd name="T3" fmla="*/ 139982 h 43200"/>
                <a:gd name="T4" fmla="*/ 107995 w 43200"/>
                <a:gd name="T5" fmla="*/ 192483 h 43200"/>
                <a:gd name="T6" fmla="*/ 90723 w 43200"/>
                <a:gd name="T7" fmla="*/ 194585 h 43200"/>
                <a:gd name="T8" fmla="*/ 256861 w 43200"/>
                <a:gd name="T9" fmla="*/ 215599 h 43200"/>
                <a:gd name="T10" fmla="*/ 246448 w 43200"/>
                <a:gd name="T11" fmla="*/ 206002 h 43200"/>
                <a:gd name="T12" fmla="*/ 449359 w 43200"/>
                <a:gd name="T13" fmla="*/ 191667 h 43200"/>
                <a:gd name="T14" fmla="*/ 445197 w 43200"/>
                <a:gd name="T15" fmla="*/ 202196 h 43200"/>
                <a:gd name="T16" fmla="*/ 532007 w 43200"/>
                <a:gd name="T17" fmla="*/ 126601 h 43200"/>
                <a:gd name="T18" fmla="*/ 582684 w 43200"/>
                <a:gd name="T19" fmla="*/ 165960 h 43200"/>
                <a:gd name="T20" fmla="*/ 651552 w 43200"/>
                <a:gd name="T21" fmla="*/ 84684 h 43200"/>
                <a:gd name="T22" fmla="*/ 628981 w 43200"/>
                <a:gd name="T23" fmla="*/ 99443 h 43200"/>
                <a:gd name="T24" fmla="*/ 597399 w 43200"/>
                <a:gd name="T25" fmla="*/ 29927 h 43200"/>
                <a:gd name="T26" fmla="*/ 598584 w 43200"/>
                <a:gd name="T27" fmla="*/ 36898 h 43200"/>
                <a:gd name="T28" fmla="*/ 453271 w 43200"/>
                <a:gd name="T29" fmla="*/ 21797 h 43200"/>
                <a:gd name="T30" fmla="*/ 464838 w 43200"/>
                <a:gd name="T31" fmla="*/ 12906 h 43200"/>
                <a:gd name="T32" fmla="*/ 345137 w 43200"/>
                <a:gd name="T33" fmla="*/ 26033 h 43200"/>
                <a:gd name="T34" fmla="*/ 350733 w 43200"/>
                <a:gd name="T35" fmla="*/ 18366 h 43200"/>
                <a:gd name="T36" fmla="*/ 218234 w 43200"/>
                <a:gd name="T37" fmla="*/ 28636 h 43200"/>
                <a:gd name="T38" fmla="*/ 238498 w 43200"/>
                <a:gd name="T39" fmla="*/ 36071 h 43200"/>
                <a:gd name="T40" fmla="*/ 64332 w 43200"/>
                <a:gd name="T41" fmla="*/ 87083 h 43200"/>
                <a:gd name="T42" fmla="*/ 60794 w 43200"/>
                <a:gd name="T43" fmla="*/ 79257 h 432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3200" h="43200">
                  <a:moveTo>
                    <a:pt x="3900" y="14370"/>
                  </a:moveTo>
                  <a:cubicBezTo>
                    <a:pt x="3629" y="11657"/>
                    <a:pt x="4261" y="8921"/>
                    <a:pt x="5623" y="6907"/>
                  </a:cubicBezTo>
                  <a:cubicBezTo>
                    <a:pt x="7775" y="3726"/>
                    <a:pt x="11264" y="3017"/>
                    <a:pt x="14005" y="5202"/>
                  </a:cubicBezTo>
                  <a:cubicBezTo>
                    <a:pt x="15678" y="909"/>
                    <a:pt x="19914" y="22"/>
                    <a:pt x="22456" y="3432"/>
                  </a:cubicBezTo>
                  <a:cubicBezTo>
                    <a:pt x="23097" y="1683"/>
                    <a:pt x="24328" y="474"/>
                    <a:pt x="25749" y="200"/>
                  </a:cubicBezTo>
                  <a:cubicBezTo>
                    <a:pt x="27313" y="-102"/>
                    <a:pt x="28875" y="770"/>
                    <a:pt x="29833" y="2481"/>
                  </a:cubicBezTo>
                  <a:cubicBezTo>
                    <a:pt x="31215" y="267"/>
                    <a:pt x="33501" y="-460"/>
                    <a:pt x="35463" y="690"/>
                  </a:cubicBezTo>
                  <a:cubicBezTo>
                    <a:pt x="36958" y="1566"/>
                    <a:pt x="38030" y="3400"/>
                    <a:pt x="38318" y="5576"/>
                  </a:cubicBezTo>
                  <a:cubicBezTo>
                    <a:pt x="40046" y="6218"/>
                    <a:pt x="41422" y="7998"/>
                    <a:pt x="41982" y="10318"/>
                  </a:cubicBezTo>
                  <a:cubicBezTo>
                    <a:pt x="42389" y="12002"/>
                    <a:pt x="42331" y="13831"/>
                    <a:pt x="41818" y="15460"/>
                  </a:cubicBezTo>
                  <a:cubicBezTo>
                    <a:pt x="43079" y="17694"/>
                    <a:pt x="43520" y="20590"/>
                    <a:pt x="43016" y="23322"/>
                  </a:cubicBezTo>
                  <a:cubicBezTo>
                    <a:pt x="42346" y="26954"/>
                    <a:pt x="40128" y="29674"/>
                    <a:pt x="37404" y="30204"/>
                  </a:cubicBezTo>
                  <a:cubicBezTo>
                    <a:pt x="37391" y="32471"/>
                    <a:pt x="36658" y="34621"/>
                    <a:pt x="35395" y="36101"/>
                  </a:cubicBezTo>
                  <a:cubicBezTo>
                    <a:pt x="33476" y="38350"/>
                    <a:pt x="30704" y="38639"/>
                    <a:pt x="28555" y="36815"/>
                  </a:cubicBezTo>
                  <a:cubicBezTo>
                    <a:pt x="27860" y="39948"/>
                    <a:pt x="25999" y="42343"/>
                    <a:pt x="23667" y="43106"/>
                  </a:cubicBezTo>
                  <a:cubicBezTo>
                    <a:pt x="20919" y="44005"/>
                    <a:pt x="18051" y="42473"/>
                    <a:pt x="16480" y="39266"/>
                  </a:cubicBezTo>
                  <a:cubicBezTo>
                    <a:pt x="12772" y="42310"/>
                    <a:pt x="7956" y="40599"/>
                    <a:pt x="5804" y="35472"/>
                  </a:cubicBezTo>
                  <a:cubicBezTo>
                    <a:pt x="3690" y="35809"/>
                    <a:pt x="1705" y="34024"/>
                    <a:pt x="1110" y="31250"/>
                  </a:cubicBezTo>
                  <a:cubicBezTo>
                    <a:pt x="679" y="29243"/>
                    <a:pt x="1060" y="27077"/>
                    <a:pt x="2113" y="25551"/>
                  </a:cubicBezTo>
                  <a:cubicBezTo>
                    <a:pt x="619" y="24354"/>
                    <a:pt x="-213" y="22057"/>
                    <a:pt x="-5" y="19704"/>
                  </a:cubicBezTo>
                  <a:cubicBezTo>
                    <a:pt x="239" y="16949"/>
                    <a:pt x="1845" y="14791"/>
                    <a:pt x="3863" y="14507"/>
                  </a:cubicBezTo>
                  <a:cubicBezTo>
                    <a:pt x="3875" y="14461"/>
                    <a:pt x="3888" y="14416"/>
                    <a:pt x="3900" y="14370"/>
                  </a:cubicBezTo>
                  <a:close/>
                </a:path>
                <a:path w="43200" h="43200" fill="none">
                  <a:moveTo>
                    <a:pt x="4693" y="26177"/>
                  </a:moveTo>
                  <a:cubicBezTo>
                    <a:pt x="3809" y="26271"/>
                    <a:pt x="2925" y="25993"/>
                    <a:pt x="2160" y="25380"/>
                  </a:cubicBezTo>
                  <a:moveTo>
                    <a:pt x="6928" y="34899"/>
                  </a:moveTo>
                  <a:cubicBezTo>
                    <a:pt x="6573" y="35092"/>
                    <a:pt x="6200" y="35220"/>
                    <a:pt x="5820" y="35280"/>
                  </a:cubicBezTo>
                  <a:moveTo>
                    <a:pt x="16478" y="39090"/>
                  </a:moveTo>
                  <a:cubicBezTo>
                    <a:pt x="16211" y="38544"/>
                    <a:pt x="15987" y="37961"/>
                    <a:pt x="15810" y="37350"/>
                  </a:cubicBezTo>
                  <a:moveTo>
                    <a:pt x="28827" y="34751"/>
                  </a:moveTo>
                  <a:cubicBezTo>
                    <a:pt x="28788" y="35398"/>
                    <a:pt x="28698" y="36038"/>
                    <a:pt x="28560" y="36660"/>
                  </a:cubicBezTo>
                  <a:moveTo>
                    <a:pt x="34129" y="22954"/>
                  </a:moveTo>
                  <a:cubicBezTo>
                    <a:pt x="36133" y="24282"/>
                    <a:pt x="37398" y="27058"/>
                    <a:pt x="37380" y="30090"/>
                  </a:cubicBezTo>
                  <a:moveTo>
                    <a:pt x="41798" y="15354"/>
                  </a:moveTo>
                  <a:cubicBezTo>
                    <a:pt x="41473" y="16386"/>
                    <a:pt x="40978" y="17302"/>
                    <a:pt x="40350" y="18030"/>
                  </a:cubicBezTo>
                  <a:moveTo>
                    <a:pt x="38324" y="5426"/>
                  </a:moveTo>
                  <a:cubicBezTo>
                    <a:pt x="38379" y="5843"/>
                    <a:pt x="38405" y="6266"/>
                    <a:pt x="38400" y="6690"/>
                  </a:cubicBezTo>
                  <a:moveTo>
                    <a:pt x="29078" y="3952"/>
                  </a:moveTo>
                  <a:cubicBezTo>
                    <a:pt x="29267" y="3369"/>
                    <a:pt x="29516" y="2826"/>
                    <a:pt x="29820" y="2340"/>
                  </a:cubicBezTo>
                  <a:moveTo>
                    <a:pt x="22141" y="4720"/>
                  </a:moveTo>
                  <a:cubicBezTo>
                    <a:pt x="22218" y="4238"/>
                    <a:pt x="22339" y="3771"/>
                    <a:pt x="22500" y="3330"/>
                  </a:cubicBezTo>
                  <a:moveTo>
                    <a:pt x="14000" y="5192"/>
                  </a:moveTo>
                  <a:cubicBezTo>
                    <a:pt x="14472" y="5568"/>
                    <a:pt x="14908" y="6021"/>
                    <a:pt x="15300" y="6540"/>
                  </a:cubicBezTo>
                  <a:moveTo>
                    <a:pt x="4127" y="15789"/>
                  </a:moveTo>
                  <a:cubicBezTo>
                    <a:pt x="4024" y="15325"/>
                    <a:pt x="3948" y="14851"/>
                    <a:pt x="3900" y="14370"/>
                  </a:cubicBezTo>
                </a:path>
              </a:pathLst>
            </a:custGeom>
            <a:solidFill>
              <a:srgbClr val="AFABAB"/>
            </a:solidFill>
            <a:ln w="12700">
              <a:solidFill>
                <a:srgbClr val="FFFFFF"/>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6" name="Rechte verbindingslijn 3">
              <a:extLst>
                <a:ext uri="{FF2B5EF4-FFF2-40B4-BE49-F238E27FC236}">
                  <a16:creationId xmlns:a16="http://schemas.microsoft.com/office/drawing/2014/main" id="{DD9B0822-F24E-14C4-DF01-C3D62AB26D4D}"/>
                </a:ext>
              </a:extLst>
            </p:cNvPr>
            <p:cNvSpPr>
              <a:spLocks noChangeShapeType="1"/>
            </p:cNvSpPr>
            <p:nvPr/>
          </p:nvSpPr>
          <p:spPr bwMode="auto">
            <a:xfrm>
              <a:off x="56143" y="10837"/>
              <a:ext cx="0" cy="242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7" name="Rechte verbindingslijn 4">
              <a:extLst>
                <a:ext uri="{FF2B5EF4-FFF2-40B4-BE49-F238E27FC236}">
                  <a16:creationId xmlns:a16="http://schemas.microsoft.com/office/drawing/2014/main" id="{D70FC15B-5E6A-5D95-BFE2-95CBB8294937}"/>
                </a:ext>
              </a:extLst>
            </p:cNvPr>
            <p:cNvSpPr>
              <a:spLocks noChangeShapeType="1"/>
            </p:cNvSpPr>
            <p:nvPr/>
          </p:nvSpPr>
          <p:spPr bwMode="auto">
            <a:xfrm>
              <a:off x="57276" y="10837"/>
              <a:ext cx="0" cy="242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8" name="Rechte verbindingslijn 5">
              <a:extLst>
                <a:ext uri="{FF2B5EF4-FFF2-40B4-BE49-F238E27FC236}">
                  <a16:creationId xmlns:a16="http://schemas.microsoft.com/office/drawing/2014/main" id="{C35E235C-74F4-E561-6076-3D14811CEE10}"/>
                </a:ext>
              </a:extLst>
            </p:cNvPr>
            <p:cNvSpPr>
              <a:spLocks noChangeShapeType="1"/>
            </p:cNvSpPr>
            <p:nvPr/>
          </p:nvSpPr>
          <p:spPr bwMode="auto">
            <a:xfrm>
              <a:off x="56143" y="11257"/>
              <a:ext cx="1133"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9" name="Rechte verbindingslijn 6">
              <a:extLst>
                <a:ext uri="{FF2B5EF4-FFF2-40B4-BE49-F238E27FC236}">
                  <a16:creationId xmlns:a16="http://schemas.microsoft.com/office/drawing/2014/main" id="{C76A68D0-0D1B-C8EA-2EC2-05DD6B669FFA}"/>
                </a:ext>
              </a:extLst>
            </p:cNvPr>
            <p:cNvSpPr>
              <a:spLocks noChangeShapeType="1"/>
            </p:cNvSpPr>
            <p:nvPr/>
          </p:nvSpPr>
          <p:spPr bwMode="auto">
            <a:xfrm>
              <a:off x="56130" y="11629"/>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0" name="Rechte verbindingslijn 7">
              <a:extLst>
                <a:ext uri="{FF2B5EF4-FFF2-40B4-BE49-F238E27FC236}">
                  <a16:creationId xmlns:a16="http://schemas.microsoft.com/office/drawing/2014/main" id="{80BC5DD5-B58A-E6A8-6D76-DB01BF6FA353}"/>
                </a:ext>
              </a:extLst>
            </p:cNvPr>
            <p:cNvSpPr>
              <a:spLocks noChangeShapeType="1"/>
            </p:cNvSpPr>
            <p:nvPr/>
          </p:nvSpPr>
          <p:spPr bwMode="auto">
            <a:xfrm>
              <a:off x="56130" y="12052"/>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1" name="Rechte verbindingslijn 8">
              <a:extLst>
                <a:ext uri="{FF2B5EF4-FFF2-40B4-BE49-F238E27FC236}">
                  <a16:creationId xmlns:a16="http://schemas.microsoft.com/office/drawing/2014/main" id="{5F419D86-7565-802A-BFBD-C774096DCF8D}"/>
                </a:ext>
              </a:extLst>
            </p:cNvPr>
            <p:cNvSpPr>
              <a:spLocks noChangeShapeType="1"/>
            </p:cNvSpPr>
            <p:nvPr/>
          </p:nvSpPr>
          <p:spPr bwMode="auto">
            <a:xfrm>
              <a:off x="56130" y="12437"/>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 name="Rechte verbindingslijn 9">
              <a:extLst>
                <a:ext uri="{FF2B5EF4-FFF2-40B4-BE49-F238E27FC236}">
                  <a16:creationId xmlns:a16="http://schemas.microsoft.com/office/drawing/2014/main" id="{AEB4FAB2-53D1-7083-0C50-92EC4AA543B3}"/>
                </a:ext>
              </a:extLst>
            </p:cNvPr>
            <p:cNvSpPr>
              <a:spLocks noChangeShapeType="1"/>
            </p:cNvSpPr>
            <p:nvPr/>
          </p:nvSpPr>
          <p:spPr bwMode="auto">
            <a:xfrm>
              <a:off x="56130" y="12861"/>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 name="Rechte verbindingslijn 10">
              <a:extLst>
                <a:ext uri="{FF2B5EF4-FFF2-40B4-BE49-F238E27FC236}">
                  <a16:creationId xmlns:a16="http://schemas.microsoft.com/office/drawing/2014/main" id="{C9AD1630-EC06-76FF-69C6-F791FDD0572F}"/>
                </a:ext>
              </a:extLst>
            </p:cNvPr>
            <p:cNvSpPr>
              <a:spLocks noChangeShapeType="1"/>
            </p:cNvSpPr>
            <p:nvPr/>
          </p:nvSpPr>
          <p:spPr bwMode="auto">
            <a:xfrm>
              <a:off x="56168" y="10897"/>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4" name="Rechte verbindingslijn 11">
              <a:extLst>
                <a:ext uri="{FF2B5EF4-FFF2-40B4-BE49-F238E27FC236}">
                  <a16:creationId xmlns:a16="http://schemas.microsoft.com/office/drawing/2014/main" id="{ED84F323-A702-920C-CAC6-DF905A641C81}"/>
                </a:ext>
              </a:extLst>
            </p:cNvPr>
            <p:cNvSpPr>
              <a:spLocks noChangeShapeType="1"/>
            </p:cNvSpPr>
            <p:nvPr/>
          </p:nvSpPr>
          <p:spPr bwMode="auto">
            <a:xfrm>
              <a:off x="56162" y="7969"/>
              <a:ext cx="0" cy="2419"/>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5" name="Rechte verbindingslijn 12">
              <a:extLst>
                <a:ext uri="{FF2B5EF4-FFF2-40B4-BE49-F238E27FC236}">
                  <a16:creationId xmlns:a16="http://schemas.microsoft.com/office/drawing/2014/main" id="{CF8ED92D-F844-9729-9D56-E63480576A0C}"/>
                </a:ext>
              </a:extLst>
            </p:cNvPr>
            <p:cNvSpPr>
              <a:spLocks noChangeShapeType="1"/>
            </p:cNvSpPr>
            <p:nvPr/>
          </p:nvSpPr>
          <p:spPr bwMode="auto">
            <a:xfrm>
              <a:off x="57296" y="7969"/>
              <a:ext cx="0" cy="2419"/>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6" name="Rechte verbindingslijn 13">
              <a:extLst>
                <a:ext uri="{FF2B5EF4-FFF2-40B4-BE49-F238E27FC236}">
                  <a16:creationId xmlns:a16="http://schemas.microsoft.com/office/drawing/2014/main" id="{05B41137-EA6C-B749-6A81-43B30BEF2028}"/>
                </a:ext>
              </a:extLst>
            </p:cNvPr>
            <p:cNvSpPr>
              <a:spLocks noChangeShapeType="1"/>
            </p:cNvSpPr>
            <p:nvPr/>
          </p:nvSpPr>
          <p:spPr bwMode="auto">
            <a:xfrm>
              <a:off x="56162" y="8388"/>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7" name="Rechte verbindingslijn 14">
              <a:extLst>
                <a:ext uri="{FF2B5EF4-FFF2-40B4-BE49-F238E27FC236}">
                  <a16:creationId xmlns:a16="http://schemas.microsoft.com/office/drawing/2014/main" id="{C8F120DB-5C56-CB6B-A5CC-7FC3FBC87129}"/>
                </a:ext>
              </a:extLst>
            </p:cNvPr>
            <p:cNvSpPr>
              <a:spLocks noChangeShapeType="1"/>
            </p:cNvSpPr>
            <p:nvPr/>
          </p:nvSpPr>
          <p:spPr bwMode="auto">
            <a:xfrm>
              <a:off x="56149" y="8761"/>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8" name="Rechte verbindingslijn 15">
              <a:extLst>
                <a:ext uri="{FF2B5EF4-FFF2-40B4-BE49-F238E27FC236}">
                  <a16:creationId xmlns:a16="http://schemas.microsoft.com/office/drawing/2014/main" id="{EBFFA21D-EE13-F43F-CAED-923C16737E7C}"/>
                </a:ext>
              </a:extLst>
            </p:cNvPr>
            <p:cNvSpPr>
              <a:spLocks noChangeShapeType="1"/>
            </p:cNvSpPr>
            <p:nvPr/>
          </p:nvSpPr>
          <p:spPr bwMode="auto">
            <a:xfrm>
              <a:off x="56149" y="9184"/>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9" name="Rechte verbindingslijn 16">
              <a:extLst>
                <a:ext uri="{FF2B5EF4-FFF2-40B4-BE49-F238E27FC236}">
                  <a16:creationId xmlns:a16="http://schemas.microsoft.com/office/drawing/2014/main" id="{0983EB22-7FF4-9FFE-B3A1-ABF1CC58A76B}"/>
                </a:ext>
              </a:extLst>
            </p:cNvPr>
            <p:cNvSpPr>
              <a:spLocks noChangeShapeType="1"/>
            </p:cNvSpPr>
            <p:nvPr/>
          </p:nvSpPr>
          <p:spPr bwMode="auto">
            <a:xfrm>
              <a:off x="56149" y="9569"/>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0" name="Rechte verbindingslijn 17">
              <a:extLst>
                <a:ext uri="{FF2B5EF4-FFF2-40B4-BE49-F238E27FC236}">
                  <a16:creationId xmlns:a16="http://schemas.microsoft.com/office/drawing/2014/main" id="{A0769195-F041-42CC-F11D-21B850E69755}"/>
                </a:ext>
              </a:extLst>
            </p:cNvPr>
            <p:cNvSpPr>
              <a:spLocks noChangeShapeType="1"/>
            </p:cNvSpPr>
            <p:nvPr/>
          </p:nvSpPr>
          <p:spPr bwMode="auto">
            <a:xfrm>
              <a:off x="56149" y="9993"/>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1" name="Rechte verbindingslijn 18">
              <a:extLst>
                <a:ext uri="{FF2B5EF4-FFF2-40B4-BE49-F238E27FC236}">
                  <a16:creationId xmlns:a16="http://schemas.microsoft.com/office/drawing/2014/main" id="{17F58F87-553F-46CC-8699-B812F83F9E96}"/>
                </a:ext>
              </a:extLst>
            </p:cNvPr>
            <p:cNvSpPr>
              <a:spLocks noChangeShapeType="1"/>
            </p:cNvSpPr>
            <p:nvPr/>
          </p:nvSpPr>
          <p:spPr bwMode="auto">
            <a:xfrm>
              <a:off x="56188" y="8029"/>
              <a:ext cx="1133"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22" name="Wolk 19">
              <a:extLst>
                <a:ext uri="{FF2B5EF4-FFF2-40B4-BE49-F238E27FC236}">
                  <a16:creationId xmlns:a16="http://schemas.microsoft.com/office/drawing/2014/main" id="{25FADA7D-343F-466E-B6EF-E3936C19DFAF}"/>
                </a:ext>
              </a:extLst>
            </p:cNvPr>
            <p:cNvSpPr>
              <a:spLocks/>
            </p:cNvSpPr>
            <p:nvPr/>
          </p:nvSpPr>
          <p:spPr bwMode="auto">
            <a:xfrm>
              <a:off x="42929" y="13394"/>
              <a:ext cx="6734" cy="2382"/>
            </a:xfrm>
            <a:custGeom>
              <a:avLst/>
              <a:gdLst>
                <a:gd name="T0" fmla="*/ 73155 w 43200"/>
                <a:gd name="T1" fmla="*/ 144378 h 43200"/>
                <a:gd name="T2" fmla="*/ 33670 w 43200"/>
                <a:gd name="T3" fmla="*/ 139982 h 43200"/>
                <a:gd name="T4" fmla="*/ 107995 w 43200"/>
                <a:gd name="T5" fmla="*/ 192483 h 43200"/>
                <a:gd name="T6" fmla="*/ 90723 w 43200"/>
                <a:gd name="T7" fmla="*/ 194585 h 43200"/>
                <a:gd name="T8" fmla="*/ 256861 w 43200"/>
                <a:gd name="T9" fmla="*/ 215599 h 43200"/>
                <a:gd name="T10" fmla="*/ 246448 w 43200"/>
                <a:gd name="T11" fmla="*/ 206002 h 43200"/>
                <a:gd name="T12" fmla="*/ 449359 w 43200"/>
                <a:gd name="T13" fmla="*/ 191667 h 43200"/>
                <a:gd name="T14" fmla="*/ 445197 w 43200"/>
                <a:gd name="T15" fmla="*/ 202196 h 43200"/>
                <a:gd name="T16" fmla="*/ 532007 w 43200"/>
                <a:gd name="T17" fmla="*/ 126601 h 43200"/>
                <a:gd name="T18" fmla="*/ 582684 w 43200"/>
                <a:gd name="T19" fmla="*/ 165960 h 43200"/>
                <a:gd name="T20" fmla="*/ 651552 w 43200"/>
                <a:gd name="T21" fmla="*/ 84684 h 43200"/>
                <a:gd name="T22" fmla="*/ 628981 w 43200"/>
                <a:gd name="T23" fmla="*/ 99443 h 43200"/>
                <a:gd name="T24" fmla="*/ 597399 w 43200"/>
                <a:gd name="T25" fmla="*/ 29927 h 43200"/>
                <a:gd name="T26" fmla="*/ 598584 w 43200"/>
                <a:gd name="T27" fmla="*/ 36898 h 43200"/>
                <a:gd name="T28" fmla="*/ 453271 w 43200"/>
                <a:gd name="T29" fmla="*/ 21797 h 43200"/>
                <a:gd name="T30" fmla="*/ 464838 w 43200"/>
                <a:gd name="T31" fmla="*/ 12906 h 43200"/>
                <a:gd name="T32" fmla="*/ 345137 w 43200"/>
                <a:gd name="T33" fmla="*/ 26033 h 43200"/>
                <a:gd name="T34" fmla="*/ 350733 w 43200"/>
                <a:gd name="T35" fmla="*/ 18366 h 43200"/>
                <a:gd name="T36" fmla="*/ 218234 w 43200"/>
                <a:gd name="T37" fmla="*/ 28636 h 43200"/>
                <a:gd name="T38" fmla="*/ 238498 w 43200"/>
                <a:gd name="T39" fmla="*/ 36071 h 43200"/>
                <a:gd name="T40" fmla="*/ 64332 w 43200"/>
                <a:gd name="T41" fmla="*/ 87083 h 43200"/>
                <a:gd name="T42" fmla="*/ 60794 w 43200"/>
                <a:gd name="T43" fmla="*/ 79257 h 432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3200" h="43200">
                  <a:moveTo>
                    <a:pt x="3900" y="14370"/>
                  </a:moveTo>
                  <a:cubicBezTo>
                    <a:pt x="3629" y="11657"/>
                    <a:pt x="4261" y="8921"/>
                    <a:pt x="5623" y="6907"/>
                  </a:cubicBezTo>
                  <a:cubicBezTo>
                    <a:pt x="7775" y="3726"/>
                    <a:pt x="11264" y="3017"/>
                    <a:pt x="14005" y="5202"/>
                  </a:cubicBezTo>
                  <a:cubicBezTo>
                    <a:pt x="15678" y="909"/>
                    <a:pt x="19914" y="22"/>
                    <a:pt x="22456" y="3432"/>
                  </a:cubicBezTo>
                  <a:cubicBezTo>
                    <a:pt x="23097" y="1683"/>
                    <a:pt x="24328" y="474"/>
                    <a:pt x="25749" y="200"/>
                  </a:cubicBezTo>
                  <a:cubicBezTo>
                    <a:pt x="27313" y="-102"/>
                    <a:pt x="28875" y="770"/>
                    <a:pt x="29833" y="2481"/>
                  </a:cubicBezTo>
                  <a:cubicBezTo>
                    <a:pt x="31215" y="267"/>
                    <a:pt x="33501" y="-460"/>
                    <a:pt x="35463" y="690"/>
                  </a:cubicBezTo>
                  <a:cubicBezTo>
                    <a:pt x="36958" y="1566"/>
                    <a:pt x="38030" y="3400"/>
                    <a:pt x="38318" y="5576"/>
                  </a:cubicBezTo>
                  <a:cubicBezTo>
                    <a:pt x="40046" y="6218"/>
                    <a:pt x="41422" y="7998"/>
                    <a:pt x="41982" y="10318"/>
                  </a:cubicBezTo>
                  <a:cubicBezTo>
                    <a:pt x="42389" y="12002"/>
                    <a:pt x="42331" y="13831"/>
                    <a:pt x="41818" y="15460"/>
                  </a:cubicBezTo>
                  <a:cubicBezTo>
                    <a:pt x="43079" y="17694"/>
                    <a:pt x="43520" y="20590"/>
                    <a:pt x="43016" y="23322"/>
                  </a:cubicBezTo>
                  <a:cubicBezTo>
                    <a:pt x="42346" y="26954"/>
                    <a:pt x="40128" y="29674"/>
                    <a:pt x="37404" y="30204"/>
                  </a:cubicBezTo>
                  <a:cubicBezTo>
                    <a:pt x="37391" y="32471"/>
                    <a:pt x="36658" y="34621"/>
                    <a:pt x="35395" y="36101"/>
                  </a:cubicBezTo>
                  <a:cubicBezTo>
                    <a:pt x="33476" y="38350"/>
                    <a:pt x="30704" y="38639"/>
                    <a:pt x="28555" y="36815"/>
                  </a:cubicBezTo>
                  <a:cubicBezTo>
                    <a:pt x="27860" y="39948"/>
                    <a:pt x="25999" y="42343"/>
                    <a:pt x="23667" y="43106"/>
                  </a:cubicBezTo>
                  <a:cubicBezTo>
                    <a:pt x="20919" y="44005"/>
                    <a:pt x="18051" y="42473"/>
                    <a:pt x="16480" y="39266"/>
                  </a:cubicBezTo>
                  <a:cubicBezTo>
                    <a:pt x="12772" y="42310"/>
                    <a:pt x="7956" y="40599"/>
                    <a:pt x="5804" y="35472"/>
                  </a:cubicBezTo>
                  <a:cubicBezTo>
                    <a:pt x="3690" y="35809"/>
                    <a:pt x="1705" y="34024"/>
                    <a:pt x="1110" y="31250"/>
                  </a:cubicBezTo>
                  <a:cubicBezTo>
                    <a:pt x="679" y="29243"/>
                    <a:pt x="1060" y="27077"/>
                    <a:pt x="2113" y="25551"/>
                  </a:cubicBezTo>
                  <a:cubicBezTo>
                    <a:pt x="619" y="24354"/>
                    <a:pt x="-213" y="22057"/>
                    <a:pt x="-5" y="19704"/>
                  </a:cubicBezTo>
                  <a:cubicBezTo>
                    <a:pt x="239" y="16949"/>
                    <a:pt x="1845" y="14791"/>
                    <a:pt x="3863" y="14507"/>
                  </a:cubicBezTo>
                  <a:cubicBezTo>
                    <a:pt x="3875" y="14461"/>
                    <a:pt x="3888" y="14416"/>
                    <a:pt x="3900" y="14370"/>
                  </a:cubicBezTo>
                  <a:close/>
                </a:path>
                <a:path w="43200" h="43200" fill="none">
                  <a:moveTo>
                    <a:pt x="4693" y="26177"/>
                  </a:moveTo>
                  <a:cubicBezTo>
                    <a:pt x="3809" y="26271"/>
                    <a:pt x="2925" y="25993"/>
                    <a:pt x="2160" y="25380"/>
                  </a:cubicBezTo>
                  <a:moveTo>
                    <a:pt x="6928" y="34899"/>
                  </a:moveTo>
                  <a:cubicBezTo>
                    <a:pt x="6573" y="35092"/>
                    <a:pt x="6200" y="35220"/>
                    <a:pt x="5820" y="35280"/>
                  </a:cubicBezTo>
                  <a:moveTo>
                    <a:pt x="16478" y="39090"/>
                  </a:moveTo>
                  <a:cubicBezTo>
                    <a:pt x="16211" y="38544"/>
                    <a:pt x="15987" y="37961"/>
                    <a:pt x="15810" y="37350"/>
                  </a:cubicBezTo>
                  <a:moveTo>
                    <a:pt x="28827" y="34751"/>
                  </a:moveTo>
                  <a:cubicBezTo>
                    <a:pt x="28788" y="35398"/>
                    <a:pt x="28698" y="36038"/>
                    <a:pt x="28560" y="36660"/>
                  </a:cubicBezTo>
                  <a:moveTo>
                    <a:pt x="34129" y="22954"/>
                  </a:moveTo>
                  <a:cubicBezTo>
                    <a:pt x="36133" y="24282"/>
                    <a:pt x="37398" y="27058"/>
                    <a:pt x="37380" y="30090"/>
                  </a:cubicBezTo>
                  <a:moveTo>
                    <a:pt x="41798" y="15354"/>
                  </a:moveTo>
                  <a:cubicBezTo>
                    <a:pt x="41473" y="16386"/>
                    <a:pt x="40978" y="17302"/>
                    <a:pt x="40350" y="18030"/>
                  </a:cubicBezTo>
                  <a:moveTo>
                    <a:pt x="38324" y="5426"/>
                  </a:moveTo>
                  <a:cubicBezTo>
                    <a:pt x="38379" y="5843"/>
                    <a:pt x="38405" y="6266"/>
                    <a:pt x="38400" y="6690"/>
                  </a:cubicBezTo>
                  <a:moveTo>
                    <a:pt x="29078" y="3952"/>
                  </a:moveTo>
                  <a:cubicBezTo>
                    <a:pt x="29267" y="3369"/>
                    <a:pt x="29516" y="2826"/>
                    <a:pt x="29820" y="2340"/>
                  </a:cubicBezTo>
                  <a:moveTo>
                    <a:pt x="22141" y="4720"/>
                  </a:moveTo>
                  <a:cubicBezTo>
                    <a:pt x="22218" y="4238"/>
                    <a:pt x="22339" y="3771"/>
                    <a:pt x="22500" y="3330"/>
                  </a:cubicBezTo>
                  <a:moveTo>
                    <a:pt x="14000" y="5192"/>
                  </a:moveTo>
                  <a:cubicBezTo>
                    <a:pt x="14472" y="5568"/>
                    <a:pt x="14908" y="6021"/>
                    <a:pt x="15300" y="6540"/>
                  </a:cubicBezTo>
                  <a:moveTo>
                    <a:pt x="4127" y="15789"/>
                  </a:moveTo>
                  <a:cubicBezTo>
                    <a:pt x="4024" y="15325"/>
                    <a:pt x="3948" y="14851"/>
                    <a:pt x="3900" y="14370"/>
                  </a:cubicBezTo>
                </a:path>
              </a:pathLst>
            </a:custGeom>
            <a:solidFill>
              <a:srgbClr val="AFABAB"/>
            </a:solidFill>
            <a:ln w="12700">
              <a:solidFill>
                <a:srgbClr val="FFFFFF"/>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23" name="Wolk 20">
              <a:extLst>
                <a:ext uri="{FF2B5EF4-FFF2-40B4-BE49-F238E27FC236}">
                  <a16:creationId xmlns:a16="http://schemas.microsoft.com/office/drawing/2014/main" id="{519EA97F-A717-0B0B-B967-FDD41289945B}"/>
                </a:ext>
              </a:extLst>
            </p:cNvPr>
            <p:cNvSpPr>
              <a:spLocks/>
            </p:cNvSpPr>
            <p:nvPr/>
          </p:nvSpPr>
          <p:spPr bwMode="auto">
            <a:xfrm>
              <a:off x="38092" y="13394"/>
              <a:ext cx="6734" cy="2382"/>
            </a:xfrm>
            <a:custGeom>
              <a:avLst/>
              <a:gdLst>
                <a:gd name="T0" fmla="*/ 73155 w 43200"/>
                <a:gd name="T1" fmla="*/ 144378 h 43200"/>
                <a:gd name="T2" fmla="*/ 33670 w 43200"/>
                <a:gd name="T3" fmla="*/ 139982 h 43200"/>
                <a:gd name="T4" fmla="*/ 107995 w 43200"/>
                <a:gd name="T5" fmla="*/ 192483 h 43200"/>
                <a:gd name="T6" fmla="*/ 90723 w 43200"/>
                <a:gd name="T7" fmla="*/ 194585 h 43200"/>
                <a:gd name="T8" fmla="*/ 256861 w 43200"/>
                <a:gd name="T9" fmla="*/ 215599 h 43200"/>
                <a:gd name="T10" fmla="*/ 246448 w 43200"/>
                <a:gd name="T11" fmla="*/ 206002 h 43200"/>
                <a:gd name="T12" fmla="*/ 449359 w 43200"/>
                <a:gd name="T13" fmla="*/ 191667 h 43200"/>
                <a:gd name="T14" fmla="*/ 445197 w 43200"/>
                <a:gd name="T15" fmla="*/ 202196 h 43200"/>
                <a:gd name="T16" fmla="*/ 532007 w 43200"/>
                <a:gd name="T17" fmla="*/ 126601 h 43200"/>
                <a:gd name="T18" fmla="*/ 582684 w 43200"/>
                <a:gd name="T19" fmla="*/ 165960 h 43200"/>
                <a:gd name="T20" fmla="*/ 651552 w 43200"/>
                <a:gd name="T21" fmla="*/ 84684 h 43200"/>
                <a:gd name="T22" fmla="*/ 628981 w 43200"/>
                <a:gd name="T23" fmla="*/ 99443 h 43200"/>
                <a:gd name="T24" fmla="*/ 597399 w 43200"/>
                <a:gd name="T25" fmla="*/ 29927 h 43200"/>
                <a:gd name="T26" fmla="*/ 598584 w 43200"/>
                <a:gd name="T27" fmla="*/ 36898 h 43200"/>
                <a:gd name="T28" fmla="*/ 453271 w 43200"/>
                <a:gd name="T29" fmla="*/ 21797 h 43200"/>
                <a:gd name="T30" fmla="*/ 464838 w 43200"/>
                <a:gd name="T31" fmla="*/ 12906 h 43200"/>
                <a:gd name="T32" fmla="*/ 345137 w 43200"/>
                <a:gd name="T33" fmla="*/ 26033 h 43200"/>
                <a:gd name="T34" fmla="*/ 350733 w 43200"/>
                <a:gd name="T35" fmla="*/ 18366 h 43200"/>
                <a:gd name="T36" fmla="*/ 218234 w 43200"/>
                <a:gd name="T37" fmla="*/ 28636 h 43200"/>
                <a:gd name="T38" fmla="*/ 238498 w 43200"/>
                <a:gd name="T39" fmla="*/ 36071 h 43200"/>
                <a:gd name="T40" fmla="*/ 64332 w 43200"/>
                <a:gd name="T41" fmla="*/ 87083 h 43200"/>
                <a:gd name="T42" fmla="*/ 60794 w 43200"/>
                <a:gd name="T43" fmla="*/ 79257 h 4320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3200" h="43200">
                  <a:moveTo>
                    <a:pt x="3900" y="14370"/>
                  </a:moveTo>
                  <a:cubicBezTo>
                    <a:pt x="3629" y="11657"/>
                    <a:pt x="4261" y="8921"/>
                    <a:pt x="5623" y="6907"/>
                  </a:cubicBezTo>
                  <a:cubicBezTo>
                    <a:pt x="7775" y="3726"/>
                    <a:pt x="11264" y="3017"/>
                    <a:pt x="14005" y="5202"/>
                  </a:cubicBezTo>
                  <a:cubicBezTo>
                    <a:pt x="15678" y="909"/>
                    <a:pt x="19914" y="22"/>
                    <a:pt x="22456" y="3432"/>
                  </a:cubicBezTo>
                  <a:cubicBezTo>
                    <a:pt x="23097" y="1683"/>
                    <a:pt x="24328" y="474"/>
                    <a:pt x="25749" y="200"/>
                  </a:cubicBezTo>
                  <a:cubicBezTo>
                    <a:pt x="27313" y="-102"/>
                    <a:pt x="28875" y="770"/>
                    <a:pt x="29833" y="2481"/>
                  </a:cubicBezTo>
                  <a:cubicBezTo>
                    <a:pt x="31215" y="267"/>
                    <a:pt x="33501" y="-460"/>
                    <a:pt x="35463" y="690"/>
                  </a:cubicBezTo>
                  <a:cubicBezTo>
                    <a:pt x="36958" y="1566"/>
                    <a:pt x="38030" y="3400"/>
                    <a:pt x="38318" y="5576"/>
                  </a:cubicBezTo>
                  <a:cubicBezTo>
                    <a:pt x="40046" y="6218"/>
                    <a:pt x="41422" y="7998"/>
                    <a:pt x="41982" y="10318"/>
                  </a:cubicBezTo>
                  <a:cubicBezTo>
                    <a:pt x="42389" y="12002"/>
                    <a:pt x="42331" y="13831"/>
                    <a:pt x="41818" y="15460"/>
                  </a:cubicBezTo>
                  <a:cubicBezTo>
                    <a:pt x="43079" y="17694"/>
                    <a:pt x="43520" y="20590"/>
                    <a:pt x="43016" y="23322"/>
                  </a:cubicBezTo>
                  <a:cubicBezTo>
                    <a:pt x="42346" y="26954"/>
                    <a:pt x="40128" y="29674"/>
                    <a:pt x="37404" y="30204"/>
                  </a:cubicBezTo>
                  <a:cubicBezTo>
                    <a:pt x="37391" y="32471"/>
                    <a:pt x="36658" y="34621"/>
                    <a:pt x="35395" y="36101"/>
                  </a:cubicBezTo>
                  <a:cubicBezTo>
                    <a:pt x="33476" y="38350"/>
                    <a:pt x="30704" y="38639"/>
                    <a:pt x="28555" y="36815"/>
                  </a:cubicBezTo>
                  <a:cubicBezTo>
                    <a:pt x="27860" y="39948"/>
                    <a:pt x="25999" y="42343"/>
                    <a:pt x="23667" y="43106"/>
                  </a:cubicBezTo>
                  <a:cubicBezTo>
                    <a:pt x="20919" y="44005"/>
                    <a:pt x="18051" y="42473"/>
                    <a:pt x="16480" y="39266"/>
                  </a:cubicBezTo>
                  <a:cubicBezTo>
                    <a:pt x="12772" y="42310"/>
                    <a:pt x="7956" y="40599"/>
                    <a:pt x="5804" y="35472"/>
                  </a:cubicBezTo>
                  <a:cubicBezTo>
                    <a:pt x="3690" y="35809"/>
                    <a:pt x="1705" y="34024"/>
                    <a:pt x="1110" y="31250"/>
                  </a:cubicBezTo>
                  <a:cubicBezTo>
                    <a:pt x="679" y="29243"/>
                    <a:pt x="1060" y="27077"/>
                    <a:pt x="2113" y="25551"/>
                  </a:cubicBezTo>
                  <a:cubicBezTo>
                    <a:pt x="619" y="24354"/>
                    <a:pt x="-213" y="22057"/>
                    <a:pt x="-5" y="19704"/>
                  </a:cubicBezTo>
                  <a:cubicBezTo>
                    <a:pt x="239" y="16949"/>
                    <a:pt x="1845" y="14791"/>
                    <a:pt x="3863" y="14507"/>
                  </a:cubicBezTo>
                  <a:cubicBezTo>
                    <a:pt x="3875" y="14461"/>
                    <a:pt x="3888" y="14416"/>
                    <a:pt x="3900" y="14370"/>
                  </a:cubicBezTo>
                  <a:close/>
                </a:path>
                <a:path w="43200" h="43200" fill="none">
                  <a:moveTo>
                    <a:pt x="4693" y="26177"/>
                  </a:moveTo>
                  <a:cubicBezTo>
                    <a:pt x="3809" y="26271"/>
                    <a:pt x="2925" y="25993"/>
                    <a:pt x="2160" y="25380"/>
                  </a:cubicBezTo>
                  <a:moveTo>
                    <a:pt x="6928" y="34899"/>
                  </a:moveTo>
                  <a:cubicBezTo>
                    <a:pt x="6573" y="35092"/>
                    <a:pt x="6200" y="35220"/>
                    <a:pt x="5820" y="35280"/>
                  </a:cubicBezTo>
                  <a:moveTo>
                    <a:pt x="16478" y="39090"/>
                  </a:moveTo>
                  <a:cubicBezTo>
                    <a:pt x="16211" y="38544"/>
                    <a:pt x="15987" y="37961"/>
                    <a:pt x="15810" y="37350"/>
                  </a:cubicBezTo>
                  <a:moveTo>
                    <a:pt x="28827" y="34751"/>
                  </a:moveTo>
                  <a:cubicBezTo>
                    <a:pt x="28788" y="35398"/>
                    <a:pt x="28698" y="36038"/>
                    <a:pt x="28560" y="36660"/>
                  </a:cubicBezTo>
                  <a:moveTo>
                    <a:pt x="34129" y="22954"/>
                  </a:moveTo>
                  <a:cubicBezTo>
                    <a:pt x="36133" y="24282"/>
                    <a:pt x="37398" y="27058"/>
                    <a:pt x="37380" y="30090"/>
                  </a:cubicBezTo>
                  <a:moveTo>
                    <a:pt x="41798" y="15354"/>
                  </a:moveTo>
                  <a:cubicBezTo>
                    <a:pt x="41473" y="16386"/>
                    <a:pt x="40978" y="17302"/>
                    <a:pt x="40350" y="18030"/>
                  </a:cubicBezTo>
                  <a:moveTo>
                    <a:pt x="38324" y="5426"/>
                  </a:moveTo>
                  <a:cubicBezTo>
                    <a:pt x="38379" y="5843"/>
                    <a:pt x="38405" y="6266"/>
                    <a:pt x="38400" y="6690"/>
                  </a:cubicBezTo>
                  <a:moveTo>
                    <a:pt x="29078" y="3952"/>
                  </a:moveTo>
                  <a:cubicBezTo>
                    <a:pt x="29267" y="3369"/>
                    <a:pt x="29516" y="2826"/>
                    <a:pt x="29820" y="2340"/>
                  </a:cubicBezTo>
                  <a:moveTo>
                    <a:pt x="22141" y="4720"/>
                  </a:moveTo>
                  <a:cubicBezTo>
                    <a:pt x="22218" y="4238"/>
                    <a:pt x="22339" y="3771"/>
                    <a:pt x="22500" y="3330"/>
                  </a:cubicBezTo>
                  <a:moveTo>
                    <a:pt x="14000" y="5192"/>
                  </a:moveTo>
                  <a:cubicBezTo>
                    <a:pt x="14472" y="5568"/>
                    <a:pt x="14908" y="6021"/>
                    <a:pt x="15300" y="6540"/>
                  </a:cubicBezTo>
                  <a:moveTo>
                    <a:pt x="4127" y="15789"/>
                  </a:moveTo>
                  <a:cubicBezTo>
                    <a:pt x="4024" y="15325"/>
                    <a:pt x="3948" y="14851"/>
                    <a:pt x="3900" y="14370"/>
                  </a:cubicBezTo>
                </a:path>
              </a:pathLst>
            </a:custGeom>
            <a:solidFill>
              <a:srgbClr val="AFABAB"/>
            </a:solidFill>
            <a:ln w="12700">
              <a:solidFill>
                <a:srgbClr val="FFFFFF"/>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grpSp>
          <p:nvGrpSpPr>
            <p:cNvPr id="24" name="Groep 21">
              <a:extLst>
                <a:ext uri="{FF2B5EF4-FFF2-40B4-BE49-F238E27FC236}">
                  <a16:creationId xmlns:a16="http://schemas.microsoft.com/office/drawing/2014/main" id="{AEF671D5-899E-A0E7-C3FE-2C18B8CF6DEA}"/>
                </a:ext>
              </a:extLst>
            </p:cNvPr>
            <p:cNvGrpSpPr>
              <a:grpSpLocks/>
            </p:cNvGrpSpPr>
            <p:nvPr/>
          </p:nvGrpSpPr>
          <p:grpSpPr bwMode="auto">
            <a:xfrm>
              <a:off x="3160" y="5142"/>
              <a:ext cx="2152" cy="6993"/>
              <a:chOff x="3160" y="5142"/>
              <a:chExt cx="7984" cy="22409"/>
            </a:xfrm>
          </p:grpSpPr>
          <p:sp>
            <p:nvSpPr>
              <p:cNvPr id="128" name="Rechte verbindingslijn 125">
                <a:extLst>
                  <a:ext uri="{FF2B5EF4-FFF2-40B4-BE49-F238E27FC236}">
                    <a16:creationId xmlns:a16="http://schemas.microsoft.com/office/drawing/2014/main" id="{73A5A074-330F-B0B4-CB8F-5E60A8543E1F}"/>
                  </a:ext>
                </a:extLst>
              </p:cNvPr>
              <p:cNvSpPr>
                <a:spLocks noChangeShapeType="1"/>
              </p:cNvSpPr>
              <p:nvPr/>
            </p:nvSpPr>
            <p:spPr bwMode="auto">
              <a:xfrm flipH="1">
                <a:off x="3160" y="5142"/>
                <a:ext cx="4250" cy="22151"/>
              </a:xfrm>
              <a:prstGeom prst="line">
                <a:avLst/>
              </a:prstGeom>
              <a:noFill/>
              <a:ln w="6350">
                <a:solidFill>
                  <a:srgbClr val="5B9BD5"/>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29" name="Rechte verbindingslijn 126">
                <a:extLst>
                  <a:ext uri="{FF2B5EF4-FFF2-40B4-BE49-F238E27FC236}">
                    <a16:creationId xmlns:a16="http://schemas.microsoft.com/office/drawing/2014/main" id="{F8BE65DF-BF7B-6A46-FE40-43D703B1985A}"/>
                  </a:ext>
                </a:extLst>
              </p:cNvPr>
              <p:cNvSpPr>
                <a:spLocks noChangeShapeType="1"/>
              </p:cNvSpPr>
              <p:nvPr/>
            </p:nvSpPr>
            <p:spPr bwMode="auto">
              <a:xfrm>
                <a:off x="7796" y="5142"/>
                <a:ext cx="3349" cy="22409"/>
              </a:xfrm>
              <a:prstGeom prst="line">
                <a:avLst/>
              </a:prstGeom>
              <a:noFill/>
              <a:ln w="6350">
                <a:solidFill>
                  <a:srgbClr val="5B9BD5"/>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0" name="Rechte verbindingslijn 127">
                <a:extLst>
                  <a:ext uri="{FF2B5EF4-FFF2-40B4-BE49-F238E27FC236}">
                    <a16:creationId xmlns:a16="http://schemas.microsoft.com/office/drawing/2014/main" id="{0599A6D1-4E42-E2F7-5FB2-5942D0C27F91}"/>
                  </a:ext>
                </a:extLst>
              </p:cNvPr>
              <p:cNvSpPr>
                <a:spLocks noChangeShapeType="1"/>
              </p:cNvSpPr>
              <p:nvPr/>
            </p:nvSpPr>
            <p:spPr bwMode="auto">
              <a:xfrm flipH="1">
                <a:off x="5478" y="13513"/>
                <a:ext cx="3477" cy="3349"/>
              </a:xfrm>
              <a:prstGeom prst="line">
                <a:avLst/>
              </a:prstGeom>
              <a:noFill/>
              <a:ln w="6350">
                <a:solidFill>
                  <a:srgbClr val="5B9BD5"/>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1" name="Rechte verbindingslijn 128">
                <a:extLst>
                  <a:ext uri="{FF2B5EF4-FFF2-40B4-BE49-F238E27FC236}">
                    <a16:creationId xmlns:a16="http://schemas.microsoft.com/office/drawing/2014/main" id="{AC174083-D0B5-58EC-B7BE-731A8AD2949A}"/>
                  </a:ext>
                </a:extLst>
              </p:cNvPr>
              <p:cNvSpPr>
                <a:spLocks noChangeShapeType="1"/>
              </p:cNvSpPr>
              <p:nvPr/>
            </p:nvSpPr>
            <p:spPr bwMode="auto">
              <a:xfrm>
                <a:off x="5736" y="13384"/>
                <a:ext cx="3992" cy="3993"/>
              </a:xfrm>
              <a:prstGeom prst="line">
                <a:avLst/>
              </a:prstGeom>
              <a:noFill/>
              <a:ln w="6350">
                <a:solidFill>
                  <a:srgbClr val="5B9BD5"/>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2" name="Rechte verbindingslijn 129">
                <a:extLst>
                  <a:ext uri="{FF2B5EF4-FFF2-40B4-BE49-F238E27FC236}">
                    <a16:creationId xmlns:a16="http://schemas.microsoft.com/office/drawing/2014/main" id="{63E2F7F4-1E66-CE79-2108-2748306526AE}"/>
                  </a:ext>
                </a:extLst>
              </p:cNvPr>
              <p:cNvSpPr>
                <a:spLocks noChangeShapeType="1"/>
              </p:cNvSpPr>
              <p:nvPr/>
            </p:nvSpPr>
            <p:spPr bwMode="auto">
              <a:xfrm>
                <a:off x="4448" y="21240"/>
                <a:ext cx="6697" cy="3735"/>
              </a:xfrm>
              <a:prstGeom prst="line">
                <a:avLst/>
              </a:prstGeom>
              <a:noFill/>
              <a:ln w="6350">
                <a:solidFill>
                  <a:srgbClr val="5B9BD5"/>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133" name="Rechte verbindingslijn 130">
                <a:extLst>
                  <a:ext uri="{FF2B5EF4-FFF2-40B4-BE49-F238E27FC236}">
                    <a16:creationId xmlns:a16="http://schemas.microsoft.com/office/drawing/2014/main" id="{07B00A58-48B0-2EC5-D2A5-FE801F2F92F3}"/>
                  </a:ext>
                </a:extLst>
              </p:cNvPr>
              <p:cNvSpPr>
                <a:spLocks noChangeShapeType="1"/>
              </p:cNvSpPr>
              <p:nvPr/>
            </p:nvSpPr>
            <p:spPr bwMode="auto">
              <a:xfrm flipH="1">
                <a:off x="4061" y="21240"/>
                <a:ext cx="5667" cy="3091"/>
              </a:xfrm>
              <a:prstGeom prst="line">
                <a:avLst/>
              </a:prstGeom>
              <a:noFill/>
              <a:ln w="6350">
                <a:solidFill>
                  <a:srgbClr val="5B9BD5"/>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sp>
          <p:nvSpPr>
            <p:cNvPr id="25" name="Vrije vorm 22">
              <a:extLst>
                <a:ext uri="{FF2B5EF4-FFF2-40B4-BE49-F238E27FC236}">
                  <a16:creationId xmlns:a16="http://schemas.microsoft.com/office/drawing/2014/main" id="{5D29197D-CA4A-46C5-D0CF-1FC609648A66}"/>
                </a:ext>
              </a:extLst>
            </p:cNvPr>
            <p:cNvSpPr>
              <a:spLocks/>
            </p:cNvSpPr>
            <p:nvPr/>
          </p:nvSpPr>
          <p:spPr bwMode="auto">
            <a:xfrm>
              <a:off x="0" y="11517"/>
              <a:ext cx="63679" cy="1964"/>
            </a:xfrm>
            <a:custGeom>
              <a:avLst/>
              <a:gdLst>
                <a:gd name="T0" fmla="*/ 0 w 12196293"/>
                <a:gd name="T1" fmla="*/ 155939 h 376187"/>
                <a:gd name="T2" fmla="*/ 457253 w 12196293"/>
                <a:gd name="T3" fmla="*/ 34901 h 376187"/>
                <a:gd name="T4" fmla="*/ 679156 w 12196293"/>
                <a:gd name="T5" fmla="*/ 41625 h 376187"/>
                <a:gd name="T6" fmla="*/ 1035545 w 12196293"/>
                <a:gd name="T7" fmla="*/ 75247 h 376187"/>
                <a:gd name="T8" fmla="*/ 1459177 w 12196293"/>
                <a:gd name="T9" fmla="*/ 108868 h 376187"/>
                <a:gd name="T10" fmla="*/ 1842463 w 12196293"/>
                <a:gd name="T11" fmla="*/ 196285 h 376187"/>
                <a:gd name="T12" fmla="*/ 2252647 w 12196293"/>
                <a:gd name="T13" fmla="*/ 129042 h 376187"/>
                <a:gd name="T14" fmla="*/ 2333339 w 12196293"/>
                <a:gd name="T15" fmla="*/ 149214 h 376187"/>
                <a:gd name="T16" fmla="*/ 3234397 w 12196293"/>
                <a:gd name="T17" fmla="*/ 129042 h 376187"/>
                <a:gd name="T18" fmla="*/ 4229596 w 12196293"/>
                <a:gd name="T19" fmla="*/ 14728 h 376187"/>
                <a:gd name="T20" fmla="*/ 6367930 w 12196293"/>
                <a:gd name="T21" fmla="*/ 28177 h 37618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196293" h="376187">
                  <a:moveTo>
                    <a:pt x="0" y="298664"/>
                  </a:moveTo>
                  <a:cubicBezTo>
                    <a:pt x="329484" y="200999"/>
                    <a:pt x="658969" y="103335"/>
                    <a:pt x="875763" y="66845"/>
                  </a:cubicBezTo>
                  <a:cubicBezTo>
                    <a:pt x="1092557" y="30355"/>
                    <a:pt x="1116169" y="66844"/>
                    <a:pt x="1300766" y="79723"/>
                  </a:cubicBezTo>
                  <a:cubicBezTo>
                    <a:pt x="1485363" y="92602"/>
                    <a:pt x="1983346" y="144118"/>
                    <a:pt x="1983346" y="144118"/>
                  </a:cubicBezTo>
                  <a:cubicBezTo>
                    <a:pt x="2232337" y="165583"/>
                    <a:pt x="2537138" y="169875"/>
                    <a:pt x="2794715" y="208512"/>
                  </a:cubicBezTo>
                  <a:cubicBezTo>
                    <a:pt x="3052292" y="247149"/>
                    <a:pt x="3275527" y="369499"/>
                    <a:pt x="3528811" y="375938"/>
                  </a:cubicBezTo>
                  <a:cubicBezTo>
                    <a:pt x="3782095" y="382377"/>
                    <a:pt x="4157729" y="262174"/>
                    <a:pt x="4314422" y="247149"/>
                  </a:cubicBezTo>
                  <a:cubicBezTo>
                    <a:pt x="4471115" y="232123"/>
                    <a:pt x="4155583" y="285785"/>
                    <a:pt x="4468969" y="285785"/>
                  </a:cubicBezTo>
                  <a:cubicBezTo>
                    <a:pt x="4782355" y="285785"/>
                    <a:pt x="5589431" y="290078"/>
                    <a:pt x="6194738" y="247149"/>
                  </a:cubicBezTo>
                  <a:cubicBezTo>
                    <a:pt x="6800045" y="204220"/>
                    <a:pt x="7100552" y="60405"/>
                    <a:pt x="8100811" y="28208"/>
                  </a:cubicBezTo>
                  <a:cubicBezTo>
                    <a:pt x="9101070" y="-3989"/>
                    <a:pt x="11522299" y="-23307"/>
                    <a:pt x="12196293" y="53966"/>
                  </a:cubicBezTo>
                </a:path>
              </a:pathLst>
            </a:custGeom>
            <a:noFill/>
            <a:ln w="12700">
              <a:solidFill>
                <a:srgbClr val="41719C"/>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nl-NL"/>
            </a:p>
          </p:txBody>
        </p:sp>
        <p:sp>
          <p:nvSpPr>
            <p:cNvPr id="26" name="Rechthoek 23">
              <a:extLst>
                <a:ext uri="{FF2B5EF4-FFF2-40B4-BE49-F238E27FC236}">
                  <a16:creationId xmlns:a16="http://schemas.microsoft.com/office/drawing/2014/main" id="{2D99B1F8-0B98-E04B-D63C-DFD494001159}"/>
                </a:ext>
              </a:extLst>
            </p:cNvPr>
            <p:cNvSpPr>
              <a:spLocks noChangeArrowheads="1"/>
            </p:cNvSpPr>
            <p:nvPr/>
          </p:nvSpPr>
          <p:spPr bwMode="auto">
            <a:xfrm>
              <a:off x="30461" y="7714"/>
              <a:ext cx="27368" cy="5631"/>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nl-NL"/>
            </a:p>
          </p:txBody>
        </p:sp>
        <p:sp>
          <p:nvSpPr>
            <p:cNvPr id="27" name="Rechthoek 24">
              <a:extLst>
                <a:ext uri="{FF2B5EF4-FFF2-40B4-BE49-F238E27FC236}">
                  <a16:creationId xmlns:a16="http://schemas.microsoft.com/office/drawing/2014/main" id="{48A83C6E-751D-8923-B813-228BD4D04B10}"/>
                </a:ext>
              </a:extLst>
            </p:cNvPr>
            <p:cNvSpPr>
              <a:spLocks noChangeArrowheads="1"/>
            </p:cNvSpPr>
            <p:nvPr/>
          </p:nvSpPr>
          <p:spPr bwMode="auto">
            <a:xfrm>
              <a:off x="31839" y="13345"/>
              <a:ext cx="24040" cy="2556"/>
            </a:xfrm>
            <a:prstGeom prst="rect">
              <a:avLst/>
            </a:prstGeom>
            <a:noFill/>
            <a:ln w="12700">
              <a:solidFill>
                <a:srgbClr val="41719C"/>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ctr" anchorCtr="0" compatLnSpc="1">
              <a:prstTxWarp prst="textNoShape">
                <a:avLst/>
              </a:prstTxWarp>
            </a:bodyPr>
            <a:lstStyle/>
            <a:p>
              <a:endParaRPr lang="nl-NL"/>
            </a:p>
          </p:txBody>
        </p:sp>
        <p:sp>
          <p:nvSpPr>
            <p:cNvPr id="28" name="Tekstvak 11">
              <a:extLst>
                <a:ext uri="{FF2B5EF4-FFF2-40B4-BE49-F238E27FC236}">
                  <a16:creationId xmlns:a16="http://schemas.microsoft.com/office/drawing/2014/main" id="{76399957-89C0-6789-0467-7DD8D6FC3616}"/>
                </a:ext>
              </a:extLst>
            </p:cNvPr>
            <p:cNvSpPr txBox="1">
              <a:spLocks noChangeArrowheads="1"/>
            </p:cNvSpPr>
            <p:nvPr/>
          </p:nvSpPr>
          <p:spPr bwMode="auto">
            <a:xfrm>
              <a:off x="4483" y="7792"/>
              <a:ext cx="4362" cy="2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gNB</a:t>
              </a:r>
              <a:endParaRPr kumimoji="0" lang="nl-NL" altLang="nl-NL" sz="1800" b="0" i="0" u="none" strike="noStrike" cap="none" normalizeH="0" baseline="0">
                <a:ln>
                  <a:noFill/>
                </a:ln>
                <a:solidFill>
                  <a:schemeClr val="tx1"/>
                </a:solidFill>
                <a:effectLst/>
                <a:latin typeface="Arial" panose="020B0604020202020204" pitchFamily="34" charset="0"/>
              </a:endParaRPr>
            </a:p>
          </p:txBody>
        </p:sp>
        <p:sp>
          <p:nvSpPr>
            <p:cNvPr id="29" name="Rechthoek 26">
              <a:extLst>
                <a:ext uri="{FF2B5EF4-FFF2-40B4-BE49-F238E27FC236}">
                  <a16:creationId xmlns:a16="http://schemas.microsoft.com/office/drawing/2014/main" id="{8CE7D3A6-7B52-583D-267E-24938272F21C}"/>
                </a:ext>
              </a:extLst>
            </p:cNvPr>
            <p:cNvSpPr>
              <a:spLocks noChangeArrowheads="1"/>
            </p:cNvSpPr>
            <p:nvPr/>
          </p:nvSpPr>
          <p:spPr bwMode="auto">
            <a:xfrm>
              <a:off x="30461" y="10748"/>
              <a:ext cx="2670" cy="2597"/>
            </a:xfrm>
            <a:prstGeom prst="rect">
              <a:avLst/>
            </a:prstGeom>
            <a:solidFill>
              <a:srgbClr val="5B9BD5"/>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grpSp>
          <p:nvGrpSpPr>
            <p:cNvPr id="30" name="Groep 27">
              <a:extLst>
                <a:ext uri="{FF2B5EF4-FFF2-40B4-BE49-F238E27FC236}">
                  <a16:creationId xmlns:a16="http://schemas.microsoft.com/office/drawing/2014/main" id="{B460A8DD-5228-DBA3-4859-5287EA75FDF4}"/>
                </a:ext>
              </a:extLst>
            </p:cNvPr>
            <p:cNvGrpSpPr>
              <a:grpSpLocks/>
            </p:cNvGrpSpPr>
            <p:nvPr/>
          </p:nvGrpSpPr>
          <p:grpSpPr bwMode="auto">
            <a:xfrm>
              <a:off x="10117" y="9549"/>
              <a:ext cx="1580" cy="2754"/>
              <a:chOff x="10117" y="9549"/>
              <a:chExt cx="3026" cy="5274"/>
            </a:xfrm>
          </p:grpSpPr>
          <p:grpSp>
            <p:nvGrpSpPr>
              <p:cNvPr id="119" name="Groep 116">
                <a:extLst>
                  <a:ext uri="{FF2B5EF4-FFF2-40B4-BE49-F238E27FC236}">
                    <a16:creationId xmlns:a16="http://schemas.microsoft.com/office/drawing/2014/main" id="{2CA64DEA-E344-6DC1-B8E5-5A9268383876}"/>
                  </a:ext>
                </a:extLst>
              </p:cNvPr>
              <p:cNvGrpSpPr>
                <a:grpSpLocks/>
              </p:cNvGrpSpPr>
              <p:nvPr/>
            </p:nvGrpSpPr>
            <p:grpSpPr bwMode="auto">
              <a:xfrm>
                <a:off x="10117" y="9935"/>
                <a:ext cx="2514" cy="4888"/>
                <a:chOff x="10117" y="9935"/>
                <a:chExt cx="2514" cy="4888"/>
              </a:xfrm>
            </p:grpSpPr>
            <p:sp>
              <p:nvSpPr>
                <p:cNvPr id="122" name="Ovaal 119">
                  <a:extLst>
                    <a:ext uri="{FF2B5EF4-FFF2-40B4-BE49-F238E27FC236}">
                      <a16:creationId xmlns:a16="http://schemas.microsoft.com/office/drawing/2014/main" id="{DE3FE257-C147-0C52-4FBC-0EA3BC6F6724}"/>
                    </a:ext>
                  </a:extLst>
                </p:cNvPr>
                <p:cNvSpPr>
                  <a:spLocks noChangeArrowheads="1"/>
                </p:cNvSpPr>
                <p:nvPr/>
              </p:nvSpPr>
              <p:spPr bwMode="auto">
                <a:xfrm>
                  <a:off x="10870" y="9935"/>
                  <a:ext cx="826" cy="1076"/>
                </a:xfrm>
                <a:prstGeom prst="ellipse">
                  <a:avLst/>
                </a:prstGeom>
                <a:solidFill>
                  <a:srgbClr val="FF0000"/>
                </a:solidFill>
                <a:ln w="1270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123" name="Ovaal 120">
                  <a:extLst>
                    <a:ext uri="{FF2B5EF4-FFF2-40B4-BE49-F238E27FC236}">
                      <a16:creationId xmlns:a16="http://schemas.microsoft.com/office/drawing/2014/main" id="{279F27E1-BCBC-3A49-A5AA-2C6F408FBE7E}"/>
                    </a:ext>
                  </a:extLst>
                </p:cNvPr>
                <p:cNvSpPr>
                  <a:spLocks noChangeArrowheads="1"/>
                </p:cNvSpPr>
                <p:nvPr/>
              </p:nvSpPr>
              <p:spPr bwMode="auto">
                <a:xfrm>
                  <a:off x="10655" y="11011"/>
                  <a:ext cx="1256" cy="2441"/>
                </a:xfrm>
                <a:prstGeom prst="ellipse">
                  <a:avLst/>
                </a:prstGeom>
                <a:solidFill>
                  <a:srgbClr val="FF0000"/>
                </a:solidFill>
                <a:ln w="1270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124" name="Rechte verbindingslijn 121">
                  <a:extLst>
                    <a:ext uri="{FF2B5EF4-FFF2-40B4-BE49-F238E27FC236}">
                      <a16:creationId xmlns:a16="http://schemas.microsoft.com/office/drawing/2014/main" id="{AA3CF3DD-C7B9-219E-9863-35BD0C44FDEE}"/>
                    </a:ext>
                  </a:extLst>
                </p:cNvPr>
                <p:cNvSpPr>
                  <a:spLocks noChangeShapeType="1"/>
                </p:cNvSpPr>
                <p:nvPr/>
              </p:nvSpPr>
              <p:spPr bwMode="auto">
                <a:xfrm flipH="1">
                  <a:off x="11696" y="13094"/>
                  <a:ext cx="31" cy="1729"/>
                </a:xfrm>
                <a:prstGeom prst="line">
                  <a:avLst/>
                </a:prstGeom>
                <a:noFill/>
                <a:ln w="50800">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125" name="Rechte verbindingslijn 122">
                  <a:extLst>
                    <a:ext uri="{FF2B5EF4-FFF2-40B4-BE49-F238E27FC236}">
                      <a16:creationId xmlns:a16="http://schemas.microsoft.com/office/drawing/2014/main" id="{8BDC5AD3-9447-4B84-FBAA-2A3DF605F471}"/>
                    </a:ext>
                  </a:extLst>
                </p:cNvPr>
                <p:cNvSpPr>
                  <a:spLocks noChangeShapeType="1"/>
                </p:cNvSpPr>
                <p:nvPr/>
              </p:nvSpPr>
              <p:spPr bwMode="auto">
                <a:xfrm>
                  <a:off x="10839" y="13094"/>
                  <a:ext cx="31" cy="1729"/>
                </a:xfrm>
                <a:prstGeom prst="line">
                  <a:avLst/>
                </a:prstGeom>
                <a:noFill/>
                <a:ln w="50800">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126" name="Rechte verbindingslijn 123">
                  <a:extLst>
                    <a:ext uri="{FF2B5EF4-FFF2-40B4-BE49-F238E27FC236}">
                      <a16:creationId xmlns:a16="http://schemas.microsoft.com/office/drawing/2014/main" id="{B45E857D-F45F-3F5B-B88C-8CB56EBC3152}"/>
                    </a:ext>
                  </a:extLst>
                </p:cNvPr>
                <p:cNvSpPr>
                  <a:spLocks noChangeShapeType="1"/>
                </p:cNvSpPr>
                <p:nvPr/>
              </p:nvSpPr>
              <p:spPr bwMode="auto">
                <a:xfrm flipV="1">
                  <a:off x="11727" y="11110"/>
                  <a:ext cx="904" cy="259"/>
                </a:xfrm>
                <a:prstGeom prst="line">
                  <a:avLst/>
                </a:prstGeom>
                <a:noFill/>
                <a:ln w="34925">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127" name="Rechte verbindingslijn 124">
                  <a:extLst>
                    <a:ext uri="{FF2B5EF4-FFF2-40B4-BE49-F238E27FC236}">
                      <a16:creationId xmlns:a16="http://schemas.microsoft.com/office/drawing/2014/main" id="{C0351A89-E13B-5630-241F-026B8B4A64ED}"/>
                    </a:ext>
                  </a:extLst>
                </p:cNvPr>
                <p:cNvSpPr>
                  <a:spLocks noChangeShapeType="1"/>
                </p:cNvSpPr>
                <p:nvPr/>
              </p:nvSpPr>
              <p:spPr bwMode="auto">
                <a:xfrm flipH="1">
                  <a:off x="10117" y="11369"/>
                  <a:ext cx="722" cy="1386"/>
                </a:xfrm>
                <a:prstGeom prst="line">
                  <a:avLst/>
                </a:prstGeom>
                <a:noFill/>
                <a:ln w="34925">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grpSp>
          <p:sp>
            <p:nvSpPr>
              <p:cNvPr id="120" name="Rechthoek 117">
                <a:extLst>
                  <a:ext uri="{FF2B5EF4-FFF2-40B4-BE49-F238E27FC236}">
                    <a16:creationId xmlns:a16="http://schemas.microsoft.com/office/drawing/2014/main" id="{CF196A5A-2FB9-4034-2D05-DB5370804E54}"/>
                  </a:ext>
                </a:extLst>
              </p:cNvPr>
              <p:cNvSpPr>
                <a:spLocks noChangeArrowheads="1"/>
              </p:cNvSpPr>
              <p:nvPr/>
            </p:nvSpPr>
            <p:spPr bwMode="auto">
              <a:xfrm>
                <a:off x="12686" y="10246"/>
                <a:ext cx="457" cy="1150"/>
              </a:xfrm>
              <a:prstGeom prst="rect">
                <a:avLst/>
              </a:prstGeom>
              <a:solidFill>
                <a:srgbClr val="000000"/>
              </a:solidFill>
              <a:ln w="12700">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121" name="Rechte verbindingslijn 118">
                <a:extLst>
                  <a:ext uri="{FF2B5EF4-FFF2-40B4-BE49-F238E27FC236}">
                    <a16:creationId xmlns:a16="http://schemas.microsoft.com/office/drawing/2014/main" id="{4D02BF11-6127-08B0-C204-651015BCB23B}"/>
                  </a:ext>
                </a:extLst>
              </p:cNvPr>
              <p:cNvSpPr>
                <a:spLocks noChangeShapeType="1"/>
              </p:cNvSpPr>
              <p:nvPr/>
            </p:nvSpPr>
            <p:spPr bwMode="auto">
              <a:xfrm flipH="1" flipV="1">
                <a:off x="12915" y="9549"/>
                <a:ext cx="0" cy="697"/>
              </a:xfrm>
              <a:prstGeom prst="line">
                <a:avLst/>
              </a:prstGeom>
              <a:noFill/>
              <a:ln w="190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sp>
          <p:nvSpPr>
            <p:cNvPr id="31" name="Rechte verbindingslijn met pijl 28">
              <a:extLst>
                <a:ext uri="{FF2B5EF4-FFF2-40B4-BE49-F238E27FC236}">
                  <a16:creationId xmlns:a16="http://schemas.microsoft.com/office/drawing/2014/main" id="{BFA06FEC-D0C3-4018-84E5-F01DB7EA192B}"/>
                </a:ext>
              </a:extLst>
            </p:cNvPr>
            <p:cNvSpPr>
              <a:spLocks noChangeShapeType="1"/>
            </p:cNvSpPr>
            <p:nvPr/>
          </p:nvSpPr>
          <p:spPr bwMode="auto">
            <a:xfrm flipH="1" flipV="1">
              <a:off x="4461" y="5142"/>
              <a:ext cx="7117" cy="4771"/>
            </a:xfrm>
            <a:prstGeom prst="straightConnector1">
              <a:avLst/>
            </a:prstGeom>
            <a:noFill/>
            <a:ln w="25400">
              <a:solidFill>
                <a:srgbClr val="FF0000"/>
              </a:solidFill>
              <a:miter lim="800000"/>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2" name="Rechte verbindingslijn met pijl 29">
              <a:extLst>
                <a:ext uri="{FF2B5EF4-FFF2-40B4-BE49-F238E27FC236}">
                  <a16:creationId xmlns:a16="http://schemas.microsoft.com/office/drawing/2014/main" id="{AE62BDCF-B9B8-C1F2-2B88-96D0CEAF9FA4}"/>
                </a:ext>
              </a:extLst>
            </p:cNvPr>
            <p:cNvSpPr>
              <a:spLocks noChangeShapeType="1"/>
            </p:cNvSpPr>
            <p:nvPr/>
          </p:nvSpPr>
          <p:spPr bwMode="auto">
            <a:xfrm flipH="1" flipV="1">
              <a:off x="4503" y="5268"/>
              <a:ext cx="30752" cy="6917"/>
            </a:xfrm>
            <a:prstGeom prst="straightConnector1">
              <a:avLst/>
            </a:prstGeom>
            <a:noFill/>
            <a:ln w="25400">
              <a:solidFill>
                <a:srgbClr val="FF0000"/>
              </a:solidFill>
              <a:miter lim="800000"/>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33" name="Rechte verbindingslijn met pijl 30">
              <a:extLst>
                <a:ext uri="{FF2B5EF4-FFF2-40B4-BE49-F238E27FC236}">
                  <a16:creationId xmlns:a16="http://schemas.microsoft.com/office/drawing/2014/main" id="{6FA72BE9-1D83-ECDA-4033-E053419D81DD}"/>
                </a:ext>
              </a:extLst>
            </p:cNvPr>
            <p:cNvSpPr>
              <a:spLocks noChangeShapeType="1"/>
            </p:cNvSpPr>
            <p:nvPr/>
          </p:nvSpPr>
          <p:spPr bwMode="auto">
            <a:xfrm>
              <a:off x="35255" y="12185"/>
              <a:ext cx="10878" cy="2400"/>
            </a:xfrm>
            <a:prstGeom prst="straightConnector1">
              <a:avLst/>
            </a:prstGeom>
            <a:noFill/>
            <a:ln w="25400">
              <a:solidFill>
                <a:srgbClr val="FFFF00"/>
              </a:solidFill>
              <a:miter lim="800000"/>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nvGrpSpPr>
            <p:cNvPr id="34" name="Groep 31">
              <a:extLst>
                <a:ext uri="{FF2B5EF4-FFF2-40B4-BE49-F238E27FC236}">
                  <a16:creationId xmlns:a16="http://schemas.microsoft.com/office/drawing/2014/main" id="{76C486FE-C7A0-ED66-BA9B-98606BD11C2C}"/>
                </a:ext>
              </a:extLst>
            </p:cNvPr>
            <p:cNvGrpSpPr>
              <a:grpSpLocks/>
            </p:cNvGrpSpPr>
            <p:nvPr/>
          </p:nvGrpSpPr>
          <p:grpSpPr bwMode="auto">
            <a:xfrm>
              <a:off x="45802" y="14308"/>
              <a:ext cx="663" cy="1211"/>
              <a:chOff x="45802" y="14308"/>
              <a:chExt cx="2727" cy="4982"/>
            </a:xfrm>
          </p:grpSpPr>
          <p:sp>
            <p:nvSpPr>
              <p:cNvPr id="117" name="Rechthoek 114">
                <a:extLst>
                  <a:ext uri="{FF2B5EF4-FFF2-40B4-BE49-F238E27FC236}">
                    <a16:creationId xmlns:a16="http://schemas.microsoft.com/office/drawing/2014/main" id="{C0AF930A-62BD-B9D2-3C70-FA4D88638354}"/>
                  </a:ext>
                </a:extLst>
              </p:cNvPr>
              <p:cNvSpPr>
                <a:spLocks noChangeArrowheads="1"/>
              </p:cNvSpPr>
              <p:nvPr/>
            </p:nvSpPr>
            <p:spPr bwMode="auto">
              <a:xfrm>
                <a:off x="45802" y="16403"/>
                <a:ext cx="2727" cy="2888"/>
              </a:xfrm>
              <a:prstGeom prst="rect">
                <a:avLst/>
              </a:prstGeom>
              <a:solidFill>
                <a:srgbClr val="7030A0"/>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nl-NL" altLang="nl-NL" sz="700" b="1" i="0" u="none" strike="noStrike" cap="none" normalizeH="0" baseline="0">
                    <a:ln>
                      <a:noFill/>
                    </a:ln>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R</a:t>
                </a:r>
                <a:endParaRPr kumimoji="0" lang="nl-NL" altLang="nl-NL" sz="1800" b="0" i="0" u="none" strike="noStrike" cap="none" normalizeH="0" baseline="0">
                  <a:ln>
                    <a:noFill/>
                  </a:ln>
                  <a:solidFill>
                    <a:schemeClr val="tx1"/>
                  </a:solidFill>
                  <a:effectLst/>
                  <a:latin typeface="Arial" panose="020B0604020202020204" pitchFamily="34" charset="0"/>
                </a:endParaRPr>
              </a:p>
            </p:txBody>
          </p:sp>
          <p:sp>
            <p:nvSpPr>
              <p:cNvPr id="118" name="Rechte verbindingslijn 115">
                <a:extLst>
                  <a:ext uri="{FF2B5EF4-FFF2-40B4-BE49-F238E27FC236}">
                    <a16:creationId xmlns:a16="http://schemas.microsoft.com/office/drawing/2014/main" id="{31E317A2-FB90-B4AE-669C-229BEFAA97C7}"/>
                  </a:ext>
                </a:extLst>
              </p:cNvPr>
              <p:cNvSpPr>
                <a:spLocks noChangeShapeType="1"/>
              </p:cNvSpPr>
              <p:nvPr/>
            </p:nvSpPr>
            <p:spPr bwMode="auto">
              <a:xfrm flipV="1">
                <a:off x="47165" y="14308"/>
                <a:ext cx="187" cy="2095"/>
              </a:xfrm>
              <a:prstGeom prst="line">
                <a:avLst/>
              </a:prstGeom>
              <a:noFill/>
              <a:ln w="28575">
                <a:solidFill>
                  <a:srgbClr val="7030A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sp>
          <p:nvSpPr>
            <p:cNvPr id="35" name="Rechthoek 32">
              <a:extLst>
                <a:ext uri="{FF2B5EF4-FFF2-40B4-BE49-F238E27FC236}">
                  <a16:creationId xmlns:a16="http://schemas.microsoft.com/office/drawing/2014/main" id="{99506AD6-D416-41CA-C2BD-2CC1CB76151E}"/>
                </a:ext>
              </a:extLst>
            </p:cNvPr>
            <p:cNvSpPr>
              <a:spLocks noChangeArrowheads="1"/>
            </p:cNvSpPr>
            <p:nvPr/>
          </p:nvSpPr>
          <p:spPr bwMode="auto">
            <a:xfrm>
              <a:off x="31081" y="0"/>
              <a:ext cx="11364" cy="7749"/>
            </a:xfrm>
            <a:prstGeom prst="rect">
              <a:avLst/>
            </a:prstGeom>
            <a:solidFill>
              <a:srgbClr val="5B9BD5"/>
            </a:solidFill>
            <a:ln>
              <a:noFill/>
            </a:ln>
            <a:extLst>
              <a:ext uri="{91240B29-F687-4F45-9708-019B960494DF}">
                <a14:hiddenLine xmlns:a14="http://schemas.microsoft.com/office/drawing/2010/main" w="12700">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endParaRPr lang="nl-NL"/>
            </a:p>
          </p:txBody>
        </p:sp>
        <p:sp>
          <p:nvSpPr>
            <p:cNvPr id="36" name="Tekstvak 22">
              <a:extLst>
                <a:ext uri="{FF2B5EF4-FFF2-40B4-BE49-F238E27FC236}">
                  <a16:creationId xmlns:a16="http://schemas.microsoft.com/office/drawing/2014/main" id="{0E3BAC16-7CFF-25FA-3404-BA5DCBCC1C19}"/>
                </a:ext>
              </a:extLst>
            </p:cNvPr>
            <p:cNvSpPr txBox="1">
              <a:spLocks noChangeArrowheads="1"/>
            </p:cNvSpPr>
            <p:nvPr/>
          </p:nvSpPr>
          <p:spPr bwMode="auto">
            <a:xfrm>
              <a:off x="33516" y="6407"/>
              <a:ext cx="6902" cy="2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200" b="0" i="0" u="none" strike="noStrike" cap="none" normalizeH="0" baseline="0" dirty="0" err="1">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Hospital</a:t>
              </a:r>
              <a:endParaRPr kumimoji="0" lang="nl-NL" altLang="nl-NL" sz="1800" b="0" i="0" u="none" strike="noStrike" cap="none" normalizeH="0" baseline="0" dirty="0">
                <a:ln>
                  <a:noFill/>
                </a:ln>
                <a:solidFill>
                  <a:schemeClr val="tx1"/>
                </a:solidFill>
                <a:effectLst/>
                <a:latin typeface="Arial" panose="020B0604020202020204" pitchFamily="34" charset="0"/>
              </a:endParaRPr>
            </a:p>
          </p:txBody>
        </p:sp>
        <p:grpSp>
          <p:nvGrpSpPr>
            <p:cNvPr id="37" name="Groep 34">
              <a:extLst>
                <a:ext uri="{FF2B5EF4-FFF2-40B4-BE49-F238E27FC236}">
                  <a16:creationId xmlns:a16="http://schemas.microsoft.com/office/drawing/2014/main" id="{2C7723E8-8143-3F34-99B0-5CE79C74AB3E}"/>
                </a:ext>
              </a:extLst>
            </p:cNvPr>
            <p:cNvGrpSpPr>
              <a:grpSpLocks/>
            </p:cNvGrpSpPr>
            <p:nvPr/>
          </p:nvGrpSpPr>
          <p:grpSpPr bwMode="auto">
            <a:xfrm>
              <a:off x="36687" y="13143"/>
              <a:ext cx="1580" cy="2754"/>
              <a:chOff x="36687" y="13143"/>
              <a:chExt cx="3026" cy="5274"/>
            </a:xfrm>
          </p:grpSpPr>
          <p:grpSp>
            <p:nvGrpSpPr>
              <p:cNvPr id="104" name="Groep 101">
                <a:extLst>
                  <a:ext uri="{FF2B5EF4-FFF2-40B4-BE49-F238E27FC236}">
                    <a16:creationId xmlns:a16="http://schemas.microsoft.com/office/drawing/2014/main" id="{9A4B2630-4767-AAA5-8C08-283E06947BE0}"/>
                  </a:ext>
                </a:extLst>
              </p:cNvPr>
              <p:cNvGrpSpPr>
                <a:grpSpLocks/>
              </p:cNvGrpSpPr>
              <p:nvPr/>
            </p:nvGrpSpPr>
            <p:grpSpPr bwMode="auto">
              <a:xfrm>
                <a:off x="36687" y="13143"/>
                <a:ext cx="3026" cy="5275"/>
                <a:chOff x="36687" y="13143"/>
                <a:chExt cx="3026" cy="5274"/>
              </a:xfrm>
            </p:grpSpPr>
            <p:grpSp>
              <p:nvGrpSpPr>
                <p:cNvPr id="108" name="Groep 105">
                  <a:extLst>
                    <a:ext uri="{FF2B5EF4-FFF2-40B4-BE49-F238E27FC236}">
                      <a16:creationId xmlns:a16="http://schemas.microsoft.com/office/drawing/2014/main" id="{5A75701F-DC83-FC31-2A85-9B59C6A7F79D}"/>
                    </a:ext>
                  </a:extLst>
                </p:cNvPr>
                <p:cNvGrpSpPr>
                  <a:grpSpLocks/>
                </p:cNvGrpSpPr>
                <p:nvPr/>
              </p:nvGrpSpPr>
              <p:grpSpPr bwMode="auto">
                <a:xfrm>
                  <a:off x="36687" y="13529"/>
                  <a:ext cx="2514" cy="4889"/>
                  <a:chOff x="36687" y="13529"/>
                  <a:chExt cx="2514" cy="4888"/>
                </a:xfrm>
              </p:grpSpPr>
              <p:sp>
                <p:nvSpPr>
                  <p:cNvPr id="111" name="Ovaal 108">
                    <a:extLst>
                      <a:ext uri="{FF2B5EF4-FFF2-40B4-BE49-F238E27FC236}">
                        <a16:creationId xmlns:a16="http://schemas.microsoft.com/office/drawing/2014/main" id="{F745F918-5037-F8FB-D548-F737649DD9D1}"/>
                      </a:ext>
                    </a:extLst>
                  </p:cNvPr>
                  <p:cNvSpPr>
                    <a:spLocks noChangeArrowheads="1"/>
                  </p:cNvSpPr>
                  <p:nvPr/>
                </p:nvSpPr>
                <p:spPr bwMode="auto">
                  <a:xfrm>
                    <a:off x="37441" y="13529"/>
                    <a:ext cx="825" cy="1077"/>
                  </a:xfrm>
                  <a:prstGeom prst="ellipse">
                    <a:avLst/>
                  </a:prstGeom>
                  <a:solidFill>
                    <a:srgbClr val="FF0000"/>
                  </a:solidFill>
                  <a:ln w="1270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112" name="Ovaal 109">
                    <a:extLst>
                      <a:ext uri="{FF2B5EF4-FFF2-40B4-BE49-F238E27FC236}">
                        <a16:creationId xmlns:a16="http://schemas.microsoft.com/office/drawing/2014/main" id="{E30BD33A-8BF4-48A7-D611-23B9FBC1AABB}"/>
                      </a:ext>
                    </a:extLst>
                  </p:cNvPr>
                  <p:cNvSpPr>
                    <a:spLocks noChangeArrowheads="1"/>
                  </p:cNvSpPr>
                  <p:nvPr/>
                </p:nvSpPr>
                <p:spPr bwMode="auto">
                  <a:xfrm>
                    <a:off x="37225" y="14606"/>
                    <a:ext cx="1256" cy="2440"/>
                  </a:xfrm>
                  <a:prstGeom prst="ellipse">
                    <a:avLst/>
                  </a:prstGeom>
                  <a:solidFill>
                    <a:srgbClr val="FF0000"/>
                  </a:solidFill>
                  <a:ln w="1270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113" name="Rechte verbindingslijn 110">
                    <a:extLst>
                      <a:ext uri="{FF2B5EF4-FFF2-40B4-BE49-F238E27FC236}">
                        <a16:creationId xmlns:a16="http://schemas.microsoft.com/office/drawing/2014/main" id="{2246E32E-FBA0-247A-B571-41156FB78765}"/>
                      </a:ext>
                    </a:extLst>
                  </p:cNvPr>
                  <p:cNvSpPr>
                    <a:spLocks noChangeShapeType="1"/>
                  </p:cNvSpPr>
                  <p:nvPr/>
                </p:nvSpPr>
                <p:spPr bwMode="auto">
                  <a:xfrm flipH="1">
                    <a:off x="38266" y="16689"/>
                    <a:ext cx="31" cy="1729"/>
                  </a:xfrm>
                  <a:prstGeom prst="line">
                    <a:avLst/>
                  </a:prstGeom>
                  <a:noFill/>
                  <a:ln w="50800">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114" name="Rechte verbindingslijn 111">
                    <a:extLst>
                      <a:ext uri="{FF2B5EF4-FFF2-40B4-BE49-F238E27FC236}">
                        <a16:creationId xmlns:a16="http://schemas.microsoft.com/office/drawing/2014/main" id="{38415C8B-131F-4DC3-815F-DC67F064DEA9}"/>
                      </a:ext>
                    </a:extLst>
                  </p:cNvPr>
                  <p:cNvSpPr>
                    <a:spLocks noChangeShapeType="1"/>
                  </p:cNvSpPr>
                  <p:nvPr/>
                </p:nvSpPr>
                <p:spPr bwMode="auto">
                  <a:xfrm>
                    <a:off x="37409" y="16689"/>
                    <a:ext cx="32" cy="1729"/>
                  </a:xfrm>
                  <a:prstGeom prst="line">
                    <a:avLst/>
                  </a:prstGeom>
                  <a:noFill/>
                  <a:ln w="50800">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115" name="Rechte verbindingslijn 112">
                    <a:extLst>
                      <a:ext uri="{FF2B5EF4-FFF2-40B4-BE49-F238E27FC236}">
                        <a16:creationId xmlns:a16="http://schemas.microsoft.com/office/drawing/2014/main" id="{A35FEED1-9D83-8F6E-8471-839181D0C4AE}"/>
                      </a:ext>
                    </a:extLst>
                  </p:cNvPr>
                  <p:cNvSpPr>
                    <a:spLocks noChangeShapeType="1"/>
                  </p:cNvSpPr>
                  <p:nvPr/>
                </p:nvSpPr>
                <p:spPr bwMode="auto">
                  <a:xfrm flipV="1">
                    <a:off x="38297" y="14705"/>
                    <a:ext cx="904" cy="258"/>
                  </a:xfrm>
                  <a:prstGeom prst="line">
                    <a:avLst/>
                  </a:prstGeom>
                  <a:noFill/>
                  <a:ln w="34925">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116" name="Rechte verbindingslijn 113">
                    <a:extLst>
                      <a:ext uri="{FF2B5EF4-FFF2-40B4-BE49-F238E27FC236}">
                        <a16:creationId xmlns:a16="http://schemas.microsoft.com/office/drawing/2014/main" id="{DE10AF1C-DAD2-65C9-C802-5D9B212C707F}"/>
                      </a:ext>
                    </a:extLst>
                  </p:cNvPr>
                  <p:cNvSpPr>
                    <a:spLocks noChangeShapeType="1"/>
                  </p:cNvSpPr>
                  <p:nvPr/>
                </p:nvSpPr>
                <p:spPr bwMode="auto">
                  <a:xfrm flipH="1">
                    <a:off x="36687" y="14963"/>
                    <a:ext cx="722" cy="1387"/>
                  </a:xfrm>
                  <a:prstGeom prst="line">
                    <a:avLst/>
                  </a:prstGeom>
                  <a:noFill/>
                  <a:ln w="34925">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grpSp>
            <p:sp>
              <p:nvSpPr>
                <p:cNvPr id="109" name="Rechthoek 106">
                  <a:extLst>
                    <a:ext uri="{FF2B5EF4-FFF2-40B4-BE49-F238E27FC236}">
                      <a16:creationId xmlns:a16="http://schemas.microsoft.com/office/drawing/2014/main" id="{70896744-F34E-0CCF-0190-F2ABA9194FAC}"/>
                    </a:ext>
                  </a:extLst>
                </p:cNvPr>
                <p:cNvSpPr>
                  <a:spLocks noChangeArrowheads="1"/>
                </p:cNvSpPr>
                <p:nvPr/>
              </p:nvSpPr>
              <p:spPr bwMode="auto">
                <a:xfrm>
                  <a:off x="39256" y="13841"/>
                  <a:ext cx="457" cy="1150"/>
                </a:xfrm>
                <a:prstGeom prst="rect">
                  <a:avLst/>
                </a:prstGeom>
                <a:solidFill>
                  <a:srgbClr val="000000"/>
                </a:solidFill>
                <a:ln w="12700">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110" name="Rechte verbindingslijn 107">
                  <a:extLst>
                    <a:ext uri="{FF2B5EF4-FFF2-40B4-BE49-F238E27FC236}">
                      <a16:creationId xmlns:a16="http://schemas.microsoft.com/office/drawing/2014/main" id="{CCF2F416-1069-A432-1403-D155363955F4}"/>
                    </a:ext>
                  </a:extLst>
                </p:cNvPr>
                <p:cNvSpPr>
                  <a:spLocks noChangeShapeType="1"/>
                </p:cNvSpPr>
                <p:nvPr/>
              </p:nvSpPr>
              <p:spPr bwMode="auto">
                <a:xfrm flipH="1" flipV="1">
                  <a:off x="39485" y="13143"/>
                  <a:ext cx="0" cy="698"/>
                </a:xfrm>
                <a:prstGeom prst="line">
                  <a:avLst/>
                </a:prstGeom>
                <a:noFill/>
                <a:ln w="190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105" name="Groep 102">
                <a:extLst>
                  <a:ext uri="{FF2B5EF4-FFF2-40B4-BE49-F238E27FC236}">
                    <a16:creationId xmlns:a16="http://schemas.microsoft.com/office/drawing/2014/main" id="{0DE86C96-5660-FCD7-BF39-78D69A09CF2D}"/>
                  </a:ext>
                </a:extLst>
              </p:cNvPr>
              <p:cNvGrpSpPr>
                <a:grpSpLocks/>
              </p:cNvGrpSpPr>
              <p:nvPr/>
            </p:nvGrpSpPr>
            <p:grpSpPr bwMode="auto">
              <a:xfrm>
                <a:off x="37107" y="14788"/>
                <a:ext cx="1269" cy="2319"/>
                <a:chOff x="37107" y="14788"/>
                <a:chExt cx="2727" cy="4982"/>
              </a:xfrm>
            </p:grpSpPr>
            <p:sp>
              <p:nvSpPr>
                <p:cNvPr id="106" name="Rechthoek 103">
                  <a:extLst>
                    <a:ext uri="{FF2B5EF4-FFF2-40B4-BE49-F238E27FC236}">
                      <a16:creationId xmlns:a16="http://schemas.microsoft.com/office/drawing/2014/main" id="{5052550E-8EF6-73A4-10D5-C8D10DF8101C}"/>
                    </a:ext>
                  </a:extLst>
                </p:cNvPr>
                <p:cNvSpPr>
                  <a:spLocks noChangeArrowheads="1"/>
                </p:cNvSpPr>
                <p:nvPr/>
              </p:nvSpPr>
              <p:spPr bwMode="auto">
                <a:xfrm>
                  <a:off x="37107" y="16883"/>
                  <a:ext cx="2727" cy="2887"/>
                </a:xfrm>
                <a:prstGeom prst="rect">
                  <a:avLst/>
                </a:prstGeom>
                <a:solidFill>
                  <a:srgbClr val="F2F2F2"/>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nl-NL" altLang="nl-NL" sz="900" b="1" i="0" u="none" strike="noStrike" cap="none" normalizeH="0" baseline="0">
                      <a:ln>
                        <a:noFill/>
                      </a:ln>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R</a:t>
                  </a:r>
                  <a:endParaRPr kumimoji="0" lang="nl-NL" altLang="nl-NL" sz="1800" b="0" i="0" u="none" strike="noStrike" cap="none" normalizeH="0" baseline="0">
                    <a:ln>
                      <a:noFill/>
                    </a:ln>
                    <a:solidFill>
                      <a:schemeClr val="tx1"/>
                    </a:solidFill>
                    <a:effectLst/>
                    <a:latin typeface="Arial" panose="020B0604020202020204" pitchFamily="34" charset="0"/>
                  </a:endParaRPr>
                </a:p>
              </p:txBody>
            </p:sp>
            <p:sp>
              <p:nvSpPr>
                <p:cNvPr id="107" name="Rechte verbindingslijn 104">
                  <a:extLst>
                    <a:ext uri="{FF2B5EF4-FFF2-40B4-BE49-F238E27FC236}">
                      <a16:creationId xmlns:a16="http://schemas.microsoft.com/office/drawing/2014/main" id="{EF7BBDCF-B7C3-088C-B2E9-08120529B8BF}"/>
                    </a:ext>
                  </a:extLst>
                </p:cNvPr>
                <p:cNvSpPr>
                  <a:spLocks noChangeShapeType="1"/>
                </p:cNvSpPr>
                <p:nvPr/>
              </p:nvSpPr>
              <p:spPr bwMode="auto">
                <a:xfrm flipV="1">
                  <a:off x="38471" y="14788"/>
                  <a:ext cx="187" cy="2095"/>
                </a:xfrm>
                <a:prstGeom prst="line">
                  <a:avLst/>
                </a:prstGeom>
                <a:noFill/>
                <a:ln w="28575">
                  <a:solidFill>
                    <a:srgbClr val="7030A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grpSp>
          <p:nvGrpSpPr>
            <p:cNvPr id="38" name="Groep 35">
              <a:extLst>
                <a:ext uri="{FF2B5EF4-FFF2-40B4-BE49-F238E27FC236}">
                  <a16:creationId xmlns:a16="http://schemas.microsoft.com/office/drawing/2014/main" id="{5C2B6892-D777-C494-272B-56026DE952EF}"/>
                </a:ext>
              </a:extLst>
            </p:cNvPr>
            <p:cNvGrpSpPr>
              <a:grpSpLocks/>
            </p:cNvGrpSpPr>
            <p:nvPr/>
          </p:nvGrpSpPr>
          <p:grpSpPr bwMode="auto">
            <a:xfrm>
              <a:off x="53749" y="14204"/>
              <a:ext cx="2287" cy="1660"/>
              <a:chOff x="53749" y="14204"/>
              <a:chExt cx="2287" cy="1659"/>
            </a:xfrm>
          </p:grpSpPr>
          <p:sp>
            <p:nvSpPr>
              <p:cNvPr id="98" name="Rechte verbindingslijn 95">
                <a:extLst>
                  <a:ext uri="{FF2B5EF4-FFF2-40B4-BE49-F238E27FC236}">
                    <a16:creationId xmlns:a16="http://schemas.microsoft.com/office/drawing/2014/main" id="{B1F425F1-0FD9-0D57-8031-B8DBFD99DF18}"/>
                  </a:ext>
                </a:extLst>
              </p:cNvPr>
              <p:cNvSpPr>
                <a:spLocks noChangeShapeType="1"/>
              </p:cNvSpPr>
              <p:nvPr/>
            </p:nvSpPr>
            <p:spPr bwMode="auto">
              <a:xfrm flipH="1">
                <a:off x="53989" y="15515"/>
                <a:ext cx="1209" cy="349"/>
              </a:xfrm>
              <a:prstGeom prst="line">
                <a:avLst/>
              </a:prstGeom>
              <a:noFill/>
              <a:ln w="31750">
                <a:solidFill>
                  <a:srgbClr val="FFC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99" name="Rechte verbindingslijn 96">
                <a:extLst>
                  <a:ext uri="{FF2B5EF4-FFF2-40B4-BE49-F238E27FC236}">
                    <a16:creationId xmlns:a16="http://schemas.microsoft.com/office/drawing/2014/main" id="{35220F79-F109-12F0-676A-12D757210D75}"/>
                  </a:ext>
                </a:extLst>
              </p:cNvPr>
              <p:cNvSpPr>
                <a:spLocks noChangeShapeType="1"/>
              </p:cNvSpPr>
              <p:nvPr/>
            </p:nvSpPr>
            <p:spPr bwMode="auto">
              <a:xfrm flipH="1">
                <a:off x="53749" y="15348"/>
                <a:ext cx="1016" cy="158"/>
              </a:xfrm>
              <a:prstGeom prst="line">
                <a:avLst/>
              </a:prstGeom>
              <a:noFill/>
              <a:ln w="31750">
                <a:solidFill>
                  <a:srgbClr val="FFC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grpSp>
            <p:nvGrpSpPr>
              <p:cNvPr id="100" name="Groep 97">
                <a:extLst>
                  <a:ext uri="{FF2B5EF4-FFF2-40B4-BE49-F238E27FC236}">
                    <a16:creationId xmlns:a16="http://schemas.microsoft.com/office/drawing/2014/main" id="{6C69F2EA-53B1-8DC1-E90E-EF924E2E8DE3}"/>
                  </a:ext>
                </a:extLst>
              </p:cNvPr>
              <p:cNvGrpSpPr>
                <a:grpSpLocks/>
              </p:cNvGrpSpPr>
              <p:nvPr/>
            </p:nvGrpSpPr>
            <p:grpSpPr bwMode="auto">
              <a:xfrm rot="-2100681">
                <a:off x="54356" y="14204"/>
                <a:ext cx="1680" cy="1055"/>
                <a:chOff x="54356" y="14204"/>
                <a:chExt cx="1680" cy="1054"/>
              </a:xfrm>
            </p:grpSpPr>
            <p:sp>
              <p:nvSpPr>
                <p:cNvPr id="101" name="Ovaal 98">
                  <a:extLst>
                    <a:ext uri="{FF2B5EF4-FFF2-40B4-BE49-F238E27FC236}">
                      <a16:creationId xmlns:a16="http://schemas.microsoft.com/office/drawing/2014/main" id="{912EA4E7-FB49-1276-1023-77563184BED9}"/>
                    </a:ext>
                  </a:extLst>
                </p:cNvPr>
                <p:cNvSpPr>
                  <a:spLocks noChangeArrowheads="1"/>
                </p:cNvSpPr>
                <p:nvPr/>
              </p:nvSpPr>
              <p:spPr bwMode="auto">
                <a:xfrm rot="3368719">
                  <a:off x="55539" y="14139"/>
                  <a:ext cx="431" cy="562"/>
                </a:xfrm>
                <a:prstGeom prst="ellipse">
                  <a:avLst/>
                </a:prstGeom>
                <a:solidFill>
                  <a:srgbClr val="FFC000"/>
                </a:solidFill>
                <a:ln w="12700">
                  <a:solidFill>
                    <a:srgbClr val="FFC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102" name="Ovaal 99">
                  <a:extLst>
                    <a:ext uri="{FF2B5EF4-FFF2-40B4-BE49-F238E27FC236}">
                      <a16:creationId xmlns:a16="http://schemas.microsoft.com/office/drawing/2014/main" id="{6849092D-5102-D697-D023-B1F7B91D7BDE}"/>
                    </a:ext>
                  </a:extLst>
                </p:cNvPr>
                <p:cNvSpPr>
                  <a:spLocks noChangeArrowheads="1"/>
                </p:cNvSpPr>
                <p:nvPr/>
              </p:nvSpPr>
              <p:spPr bwMode="auto">
                <a:xfrm rot="3368719">
                  <a:off x="54665" y="14294"/>
                  <a:ext cx="656" cy="1274"/>
                </a:xfrm>
                <a:prstGeom prst="ellipse">
                  <a:avLst/>
                </a:prstGeom>
                <a:solidFill>
                  <a:srgbClr val="FFC000"/>
                </a:solidFill>
                <a:ln w="12700">
                  <a:solidFill>
                    <a:srgbClr val="FFC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103" name="Rechte verbindingslijn 100">
                  <a:extLst>
                    <a:ext uri="{FF2B5EF4-FFF2-40B4-BE49-F238E27FC236}">
                      <a16:creationId xmlns:a16="http://schemas.microsoft.com/office/drawing/2014/main" id="{F1F7C290-3DED-AC77-C058-68DAA33B82EA}"/>
                    </a:ext>
                  </a:extLst>
                </p:cNvPr>
                <p:cNvSpPr>
                  <a:spLocks noChangeShapeType="1"/>
                </p:cNvSpPr>
                <p:nvPr/>
              </p:nvSpPr>
              <p:spPr bwMode="auto">
                <a:xfrm rot="3368719" flipH="1">
                  <a:off x="54643" y="14171"/>
                  <a:ext cx="377" cy="724"/>
                </a:xfrm>
                <a:prstGeom prst="line">
                  <a:avLst/>
                </a:prstGeom>
                <a:noFill/>
                <a:ln w="34925">
                  <a:solidFill>
                    <a:srgbClr val="FFC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grpSp>
        </p:grpSp>
        <p:sp>
          <p:nvSpPr>
            <p:cNvPr id="39" name="Rechte verbindingslijn 36">
              <a:extLst>
                <a:ext uri="{FF2B5EF4-FFF2-40B4-BE49-F238E27FC236}">
                  <a16:creationId xmlns:a16="http://schemas.microsoft.com/office/drawing/2014/main" id="{A943B003-9163-D84F-D339-2BF5D1EB2C45}"/>
                </a:ext>
              </a:extLst>
            </p:cNvPr>
            <p:cNvSpPr>
              <a:spLocks noChangeShapeType="1"/>
            </p:cNvSpPr>
            <p:nvPr/>
          </p:nvSpPr>
          <p:spPr bwMode="auto">
            <a:xfrm>
              <a:off x="34939" y="13474"/>
              <a:ext cx="0" cy="242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0" name="Rechte verbindingslijn 37">
              <a:extLst>
                <a:ext uri="{FF2B5EF4-FFF2-40B4-BE49-F238E27FC236}">
                  <a16:creationId xmlns:a16="http://schemas.microsoft.com/office/drawing/2014/main" id="{0E3EBD82-384F-90EB-939B-FBFB834DDCE7}"/>
                </a:ext>
              </a:extLst>
            </p:cNvPr>
            <p:cNvSpPr>
              <a:spLocks noChangeShapeType="1"/>
            </p:cNvSpPr>
            <p:nvPr/>
          </p:nvSpPr>
          <p:spPr bwMode="auto">
            <a:xfrm>
              <a:off x="36073" y="13474"/>
              <a:ext cx="0" cy="242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1" name="Rechte verbindingslijn 38">
              <a:extLst>
                <a:ext uri="{FF2B5EF4-FFF2-40B4-BE49-F238E27FC236}">
                  <a16:creationId xmlns:a16="http://schemas.microsoft.com/office/drawing/2014/main" id="{38D5A655-DE37-F789-5E8B-DEAEE5784FB2}"/>
                </a:ext>
              </a:extLst>
            </p:cNvPr>
            <p:cNvSpPr>
              <a:spLocks noChangeShapeType="1"/>
            </p:cNvSpPr>
            <p:nvPr/>
          </p:nvSpPr>
          <p:spPr bwMode="auto">
            <a:xfrm>
              <a:off x="34939" y="13894"/>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2" name="Rechte verbindingslijn 39">
              <a:extLst>
                <a:ext uri="{FF2B5EF4-FFF2-40B4-BE49-F238E27FC236}">
                  <a16:creationId xmlns:a16="http://schemas.microsoft.com/office/drawing/2014/main" id="{797740B8-A9C4-A64B-E03E-24F8CF08E63B}"/>
                </a:ext>
              </a:extLst>
            </p:cNvPr>
            <p:cNvSpPr>
              <a:spLocks noChangeShapeType="1"/>
            </p:cNvSpPr>
            <p:nvPr/>
          </p:nvSpPr>
          <p:spPr bwMode="auto">
            <a:xfrm>
              <a:off x="34926" y="14266"/>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3" name="Rechte verbindingslijn 40">
              <a:extLst>
                <a:ext uri="{FF2B5EF4-FFF2-40B4-BE49-F238E27FC236}">
                  <a16:creationId xmlns:a16="http://schemas.microsoft.com/office/drawing/2014/main" id="{B61EA335-26D4-1511-15AD-DA0547EFA095}"/>
                </a:ext>
              </a:extLst>
            </p:cNvPr>
            <p:cNvSpPr>
              <a:spLocks noChangeShapeType="1"/>
            </p:cNvSpPr>
            <p:nvPr/>
          </p:nvSpPr>
          <p:spPr bwMode="auto">
            <a:xfrm>
              <a:off x="34926" y="14690"/>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4" name="Rechte verbindingslijn 41">
              <a:extLst>
                <a:ext uri="{FF2B5EF4-FFF2-40B4-BE49-F238E27FC236}">
                  <a16:creationId xmlns:a16="http://schemas.microsoft.com/office/drawing/2014/main" id="{DE1C7BF4-D25A-9191-C616-DC40CF5C5617}"/>
                </a:ext>
              </a:extLst>
            </p:cNvPr>
            <p:cNvSpPr>
              <a:spLocks noChangeShapeType="1"/>
            </p:cNvSpPr>
            <p:nvPr/>
          </p:nvSpPr>
          <p:spPr bwMode="auto">
            <a:xfrm>
              <a:off x="34926" y="15075"/>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5" name="Rechte verbindingslijn 42">
              <a:extLst>
                <a:ext uri="{FF2B5EF4-FFF2-40B4-BE49-F238E27FC236}">
                  <a16:creationId xmlns:a16="http://schemas.microsoft.com/office/drawing/2014/main" id="{4295D765-33FE-15CC-5756-6760394182F5}"/>
                </a:ext>
              </a:extLst>
            </p:cNvPr>
            <p:cNvSpPr>
              <a:spLocks noChangeShapeType="1"/>
            </p:cNvSpPr>
            <p:nvPr/>
          </p:nvSpPr>
          <p:spPr bwMode="auto">
            <a:xfrm>
              <a:off x="34926" y="15498"/>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6" name="Rechte verbindingslijn 43">
              <a:extLst>
                <a:ext uri="{FF2B5EF4-FFF2-40B4-BE49-F238E27FC236}">
                  <a16:creationId xmlns:a16="http://schemas.microsoft.com/office/drawing/2014/main" id="{29334F1F-6C9F-F139-D194-C4C0B76FF1D8}"/>
                </a:ext>
              </a:extLst>
            </p:cNvPr>
            <p:cNvSpPr>
              <a:spLocks noChangeShapeType="1"/>
            </p:cNvSpPr>
            <p:nvPr/>
          </p:nvSpPr>
          <p:spPr bwMode="auto">
            <a:xfrm>
              <a:off x="34965" y="13535"/>
              <a:ext cx="1134" cy="0"/>
            </a:xfrm>
            <a:prstGeom prst="line">
              <a:avLst/>
            </a:prstGeom>
            <a:noFill/>
            <a:ln w="63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47" name="Rechthoek 44">
              <a:extLst>
                <a:ext uri="{FF2B5EF4-FFF2-40B4-BE49-F238E27FC236}">
                  <a16:creationId xmlns:a16="http://schemas.microsoft.com/office/drawing/2014/main" id="{71278A25-1BC0-D197-BD79-FDEAEEF5B402}"/>
                </a:ext>
              </a:extLst>
            </p:cNvPr>
            <p:cNvSpPr>
              <a:spLocks noChangeArrowheads="1"/>
            </p:cNvSpPr>
            <p:nvPr/>
          </p:nvSpPr>
          <p:spPr bwMode="auto">
            <a:xfrm>
              <a:off x="40806" y="13571"/>
              <a:ext cx="5359" cy="2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t"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NL" altLang="nl-NL" sz="12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Cellar</a:t>
              </a:r>
              <a:endParaRPr kumimoji="0" lang="nl-NL" altLang="nl-NL" sz="1800" b="0" i="0" u="none" strike="noStrike" cap="none" normalizeH="0" baseline="0">
                <a:ln>
                  <a:noFill/>
                </a:ln>
                <a:solidFill>
                  <a:schemeClr val="tx1"/>
                </a:solidFill>
                <a:effectLst/>
                <a:latin typeface="Arial" panose="020B0604020202020204" pitchFamily="34" charset="0"/>
              </a:endParaRPr>
            </a:p>
          </p:txBody>
        </p:sp>
        <p:grpSp>
          <p:nvGrpSpPr>
            <p:cNvPr id="48" name="Groep 45">
              <a:extLst>
                <a:ext uri="{FF2B5EF4-FFF2-40B4-BE49-F238E27FC236}">
                  <a16:creationId xmlns:a16="http://schemas.microsoft.com/office/drawing/2014/main" id="{9A95C8BE-26A8-0BC3-32E0-21148C80EEB2}"/>
                </a:ext>
              </a:extLst>
            </p:cNvPr>
            <p:cNvGrpSpPr>
              <a:grpSpLocks/>
            </p:cNvGrpSpPr>
            <p:nvPr/>
          </p:nvGrpSpPr>
          <p:grpSpPr bwMode="auto">
            <a:xfrm>
              <a:off x="34923" y="11676"/>
              <a:ext cx="663" cy="1211"/>
              <a:chOff x="34923" y="11676"/>
              <a:chExt cx="2727" cy="4982"/>
            </a:xfrm>
          </p:grpSpPr>
          <p:sp>
            <p:nvSpPr>
              <p:cNvPr id="96" name="Rechthoek 93">
                <a:extLst>
                  <a:ext uri="{FF2B5EF4-FFF2-40B4-BE49-F238E27FC236}">
                    <a16:creationId xmlns:a16="http://schemas.microsoft.com/office/drawing/2014/main" id="{4EEBBC57-8B47-54A9-B65A-B6F32EFAD3DB}"/>
                  </a:ext>
                </a:extLst>
              </p:cNvPr>
              <p:cNvSpPr>
                <a:spLocks noChangeArrowheads="1"/>
              </p:cNvSpPr>
              <p:nvPr/>
            </p:nvSpPr>
            <p:spPr bwMode="auto">
              <a:xfrm>
                <a:off x="34923" y="13770"/>
                <a:ext cx="2727" cy="2888"/>
              </a:xfrm>
              <a:prstGeom prst="rect">
                <a:avLst/>
              </a:prstGeom>
              <a:solidFill>
                <a:srgbClr val="7030A0"/>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nl-NL" altLang="nl-NL" sz="600" b="1" i="0" u="none" strike="noStrike" cap="none" normalizeH="0" baseline="0">
                    <a:ln>
                      <a:noFill/>
                    </a:ln>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R</a:t>
                </a:r>
                <a:endParaRPr kumimoji="0" lang="nl-NL" altLang="nl-NL" sz="1800" b="0" i="0" u="none" strike="noStrike" cap="none" normalizeH="0" baseline="0">
                  <a:ln>
                    <a:noFill/>
                  </a:ln>
                  <a:solidFill>
                    <a:schemeClr val="tx1"/>
                  </a:solidFill>
                  <a:effectLst/>
                  <a:latin typeface="Arial" panose="020B0604020202020204" pitchFamily="34" charset="0"/>
                </a:endParaRPr>
              </a:p>
            </p:txBody>
          </p:sp>
          <p:sp>
            <p:nvSpPr>
              <p:cNvPr id="97" name="Rechte verbindingslijn 94">
                <a:extLst>
                  <a:ext uri="{FF2B5EF4-FFF2-40B4-BE49-F238E27FC236}">
                    <a16:creationId xmlns:a16="http://schemas.microsoft.com/office/drawing/2014/main" id="{08747FF1-A66B-65AC-E984-A7EF474F4E15}"/>
                  </a:ext>
                </a:extLst>
              </p:cNvPr>
              <p:cNvSpPr>
                <a:spLocks noChangeShapeType="1"/>
              </p:cNvSpPr>
              <p:nvPr/>
            </p:nvSpPr>
            <p:spPr bwMode="auto">
              <a:xfrm flipV="1">
                <a:off x="36287" y="11676"/>
                <a:ext cx="187" cy="2094"/>
              </a:xfrm>
              <a:prstGeom prst="line">
                <a:avLst/>
              </a:prstGeom>
              <a:noFill/>
              <a:ln w="28575">
                <a:solidFill>
                  <a:srgbClr val="7030A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49" name="Groep 46">
              <a:extLst>
                <a:ext uri="{FF2B5EF4-FFF2-40B4-BE49-F238E27FC236}">
                  <a16:creationId xmlns:a16="http://schemas.microsoft.com/office/drawing/2014/main" id="{3D09A02F-8F07-A2E6-E030-8CF62656C0A8}"/>
                </a:ext>
              </a:extLst>
            </p:cNvPr>
            <p:cNvGrpSpPr>
              <a:grpSpLocks/>
            </p:cNvGrpSpPr>
            <p:nvPr/>
          </p:nvGrpSpPr>
          <p:grpSpPr bwMode="auto">
            <a:xfrm>
              <a:off x="49736" y="13155"/>
              <a:ext cx="1580" cy="2754"/>
              <a:chOff x="49736" y="13155"/>
              <a:chExt cx="3026" cy="5274"/>
            </a:xfrm>
          </p:grpSpPr>
          <p:grpSp>
            <p:nvGrpSpPr>
              <p:cNvPr id="83" name="Groep 80">
                <a:extLst>
                  <a:ext uri="{FF2B5EF4-FFF2-40B4-BE49-F238E27FC236}">
                    <a16:creationId xmlns:a16="http://schemas.microsoft.com/office/drawing/2014/main" id="{D75AC80A-AD46-FAEF-2E38-98E3D5744619}"/>
                  </a:ext>
                </a:extLst>
              </p:cNvPr>
              <p:cNvGrpSpPr>
                <a:grpSpLocks/>
              </p:cNvGrpSpPr>
              <p:nvPr/>
            </p:nvGrpSpPr>
            <p:grpSpPr bwMode="auto">
              <a:xfrm>
                <a:off x="49736" y="13155"/>
                <a:ext cx="3027" cy="5274"/>
                <a:chOff x="49736" y="13155"/>
                <a:chExt cx="3026" cy="5274"/>
              </a:xfrm>
            </p:grpSpPr>
            <p:grpSp>
              <p:nvGrpSpPr>
                <p:cNvPr id="87" name="Groep 84">
                  <a:extLst>
                    <a:ext uri="{FF2B5EF4-FFF2-40B4-BE49-F238E27FC236}">
                      <a16:creationId xmlns:a16="http://schemas.microsoft.com/office/drawing/2014/main" id="{DAAF354C-6D6C-D3B5-1618-A9D94868976D}"/>
                    </a:ext>
                  </a:extLst>
                </p:cNvPr>
                <p:cNvGrpSpPr>
                  <a:grpSpLocks/>
                </p:cNvGrpSpPr>
                <p:nvPr/>
              </p:nvGrpSpPr>
              <p:grpSpPr bwMode="auto">
                <a:xfrm>
                  <a:off x="49736" y="13540"/>
                  <a:ext cx="2515" cy="4889"/>
                  <a:chOff x="49736" y="13540"/>
                  <a:chExt cx="2514" cy="4888"/>
                </a:xfrm>
              </p:grpSpPr>
              <p:sp>
                <p:nvSpPr>
                  <p:cNvPr id="90" name="Ovaal 87">
                    <a:extLst>
                      <a:ext uri="{FF2B5EF4-FFF2-40B4-BE49-F238E27FC236}">
                        <a16:creationId xmlns:a16="http://schemas.microsoft.com/office/drawing/2014/main" id="{D81CC351-68F4-4530-07B7-639BA971A0D1}"/>
                      </a:ext>
                    </a:extLst>
                  </p:cNvPr>
                  <p:cNvSpPr>
                    <a:spLocks noChangeArrowheads="1"/>
                  </p:cNvSpPr>
                  <p:nvPr/>
                </p:nvSpPr>
                <p:spPr bwMode="auto">
                  <a:xfrm>
                    <a:off x="50490" y="13540"/>
                    <a:ext cx="825" cy="1077"/>
                  </a:xfrm>
                  <a:prstGeom prst="ellipse">
                    <a:avLst/>
                  </a:prstGeom>
                  <a:solidFill>
                    <a:srgbClr val="FF0000"/>
                  </a:solidFill>
                  <a:ln w="1270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91" name="Ovaal 88">
                    <a:extLst>
                      <a:ext uri="{FF2B5EF4-FFF2-40B4-BE49-F238E27FC236}">
                        <a16:creationId xmlns:a16="http://schemas.microsoft.com/office/drawing/2014/main" id="{5B6D9782-E1CB-7CEC-C71F-1C45978ABFFF}"/>
                      </a:ext>
                    </a:extLst>
                  </p:cNvPr>
                  <p:cNvSpPr>
                    <a:spLocks noChangeArrowheads="1"/>
                  </p:cNvSpPr>
                  <p:nvPr/>
                </p:nvSpPr>
                <p:spPr bwMode="auto">
                  <a:xfrm>
                    <a:off x="50275" y="14617"/>
                    <a:ext cx="1256" cy="2440"/>
                  </a:xfrm>
                  <a:prstGeom prst="ellipse">
                    <a:avLst/>
                  </a:prstGeom>
                  <a:solidFill>
                    <a:srgbClr val="FF0000"/>
                  </a:solidFill>
                  <a:ln w="1270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92" name="Rechte verbindingslijn 89">
                    <a:extLst>
                      <a:ext uri="{FF2B5EF4-FFF2-40B4-BE49-F238E27FC236}">
                        <a16:creationId xmlns:a16="http://schemas.microsoft.com/office/drawing/2014/main" id="{CB8B4E09-B7BB-C9BD-9C2B-291AF370B46D}"/>
                      </a:ext>
                    </a:extLst>
                  </p:cNvPr>
                  <p:cNvSpPr>
                    <a:spLocks noChangeShapeType="1"/>
                  </p:cNvSpPr>
                  <p:nvPr/>
                </p:nvSpPr>
                <p:spPr bwMode="auto">
                  <a:xfrm flipH="1">
                    <a:off x="51315" y="16700"/>
                    <a:ext cx="32" cy="1729"/>
                  </a:xfrm>
                  <a:prstGeom prst="line">
                    <a:avLst/>
                  </a:prstGeom>
                  <a:noFill/>
                  <a:ln w="50800">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93" name="Rechte verbindingslijn 90">
                    <a:extLst>
                      <a:ext uri="{FF2B5EF4-FFF2-40B4-BE49-F238E27FC236}">
                        <a16:creationId xmlns:a16="http://schemas.microsoft.com/office/drawing/2014/main" id="{48160443-C0DE-571F-41B7-D26803D3B729}"/>
                      </a:ext>
                    </a:extLst>
                  </p:cNvPr>
                  <p:cNvSpPr>
                    <a:spLocks noChangeShapeType="1"/>
                  </p:cNvSpPr>
                  <p:nvPr/>
                </p:nvSpPr>
                <p:spPr bwMode="auto">
                  <a:xfrm>
                    <a:off x="50458" y="16700"/>
                    <a:ext cx="32" cy="1729"/>
                  </a:xfrm>
                  <a:prstGeom prst="line">
                    <a:avLst/>
                  </a:prstGeom>
                  <a:noFill/>
                  <a:ln w="50800">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94" name="Rechte verbindingslijn 91">
                    <a:extLst>
                      <a:ext uri="{FF2B5EF4-FFF2-40B4-BE49-F238E27FC236}">
                        <a16:creationId xmlns:a16="http://schemas.microsoft.com/office/drawing/2014/main" id="{3F2A17B5-8041-3113-9115-25F486C594B5}"/>
                      </a:ext>
                    </a:extLst>
                  </p:cNvPr>
                  <p:cNvSpPr>
                    <a:spLocks noChangeShapeType="1"/>
                  </p:cNvSpPr>
                  <p:nvPr/>
                </p:nvSpPr>
                <p:spPr bwMode="auto">
                  <a:xfrm flipV="1">
                    <a:off x="51347" y="14716"/>
                    <a:ext cx="904" cy="258"/>
                  </a:xfrm>
                  <a:prstGeom prst="line">
                    <a:avLst/>
                  </a:prstGeom>
                  <a:noFill/>
                  <a:ln w="34925">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95" name="Rechte verbindingslijn 92">
                    <a:extLst>
                      <a:ext uri="{FF2B5EF4-FFF2-40B4-BE49-F238E27FC236}">
                        <a16:creationId xmlns:a16="http://schemas.microsoft.com/office/drawing/2014/main" id="{1FB1A14E-DC2B-0383-7350-804D8356DD02}"/>
                      </a:ext>
                    </a:extLst>
                  </p:cNvPr>
                  <p:cNvSpPr>
                    <a:spLocks noChangeShapeType="1"/>
                  </p:cNvSpPr>
                  <p:nvPr/>
                </p:nvSpPr>
                <p:spPr bwMode="auto">
                  <a:xfrm flipH="1">
                    <a:off x="49736" y="14974"/>
                    <a:ext cx="722" cy="1387"/>
                  </a:xfrm>
                  <a:prstGeom prst="line">
                    <a:avLst/>
                  </a:prstGeom>
                  <a:noFill/>
                  <a:ln w="34925">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grpSp>
            <p:sp>
              <p:nvSpPr>
                <p:cNvPr id="88" name="Rechthoek 85">
                  <a:extLst>
                    <a:ext uri="{FF2B5EF4-FFF2-40B4-BE49-F238E27FC236}">
                      <a16:creationId xmlns:a16="http://schemas.microsoft.com/office/drawing/2014/main" id="{1ADE9FAD-CB5E-3654-2A3E-5DC373650CFC}"/>
                    </a:ext>
                  </a:extLst>
                </p:cNvPr>
                <p:cNvSpPr>
                  <a:spLocks noChangeArrowheads="1"/>
                </p:cNvSpPr>
                <p:nvPr/>
              </p:nvSpPr>
              <p:spPr bwMode="auto">
                <a:xfrm>
                  <a:off x="52305" y="13852"/>
                  <a:ext cx="458" cy="1150"/>
                </a:xfrm>
                <a:prstGeom prst="rect">
                  <a:avLst/>
                </a:prstGeom>
                <a:solidFill>
                  <a:srgbClr val="000000"/>
                </a:solidFill>
                <a:ln w="12700">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89" name="Rechte verbindingslijn 86">
                  <a:extLst>
                    <a:ext uri="{FF2B5EF4-FFF2-40B4-BE49-F238E27FC236}">
                      <a16:creationId xmlns:a16="http://schemas.microsoft.com/office/drawing/2014/main" id="{B21C52C6-210B-2C33-862B-7F3D12B90295}"/>
                    </a:ext>
                  </a:extLst>
                </p:cNvPr>
                <p:cNvSpPr>
                  <a:spLocks noChangeShapeType="1"/>
                </p:cNvSpPr>
                <p:nvPr/>
              </p:nvSpPr>
              <p:spPr bwMode="auto">
                <a:xfrm flipH="1" flipV="1">
                  <a:off x="52534" y="13155"/>
                  <a:ext cx="0" cy="697"/>
                </a:xfrm>
                <a:prstGeom prst="line">
                  <a:avLst/>
                </a:prstGeom>
                <a:noFill/>
                <a:ln w="190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84" name="Groep 81">
                <a:extLst>
                  <a:ext uri="{FF2B5EF4-FFF2-40B4-BE49-F238E27FC236}">
                    <a16:creationId xmlns:a16="http://schemas.microsoft.com/office/drawing/2014/main" id="{BAAD43A5-68BA-181A-32A9-0DED979C7734}"/>
                  </a:ext>
                </a:extLst>
              </p:cNvPr>
              <p:cNvGrpSpPr>
                <a:grpSpLocks/>
              </p:cNvGrpSpPr>
              <p:nvPr/>
            </p:nvGrpSpPr>
            <p:grpSpPr bwMode="auto">
              <a:xfrm>
                <a:off x="50156" y="14799"/>
                <a:ext cx="1270" cy="2320"/>
                <a:chOff x="50156" y="14799"/>
                <a:chExt cx="2727" cy="4982"/>
              </a:xfrm>
            </p:grpSpPr>
            <p:sp>
              <p:nvSpPr>
                <p:cNvPr id="85" name="Rechthoek 82">
                  <a:extLst>
                    <a:ext uri="{FF2B5EF4-FFF2-40B4-BE49-F238E27FC236}">
                      <a16:creationId xmlns:a16="http://schemas.microsoft.com/office/drawing/2014/main" id="{CA4E9132-A7C4-AFA8-D39D-82180F0A345A}"/>
                    </a:ext>
                  </a:extLst>
                </p:cNvPr>
                <p:cNvSpPr>
                  <a:spLocks noChangeArrowheads="1"/>
                </p:cNvSpPr>
                <p:nvPr/>
              </p:nvSpPr>
              <p:spPr bwMode="auto">
                <a:xfrm>
                  <a:off x="50156" y="16894"/>
                  <a:ext cx="2727" cy="2888"/>
                </a:xfrm>
                <a:prstGeom prst="rect">
                  <a:avLst/>
                </a:prstGeom>
                <a:solidFill>
                  <a:srgbClr val="F2F2F2"/>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nl-NL" altLang="nl-NL" sz="900" b="1" i="0" u="none" strike="noStrike" cap="none" normalizeH="0" baseline="0">
                      <a:ln>
                        <a:noFill/>
                      </a:ln>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R</a:t>
                  </a:r>
                  <a:endParaRPr kumimoji="0" lang="nl-NL" altLang="nl-NL" sz="1800" b="0" i="0" u="none" strike="noStrike" cap="none" normalizeH="0" baseline="0">
                    <a:ln>
                      <a:noFill/>
                    </a:ln>
                    <a:solidFill>
                      <a:schemeClr val="tx1"/>
                    </a:solidFill>
                    <a:effectLst/>
                    <a:latin typeface="Arial" panose="020B0604020202020204" pitchFamily="34" charset="0"/>
                  </a:endParaRPr>
                </a:p>
              </p:txBody>
            </p:sp>
            <p:sp>
              <p:nvSpPr>
                <p:cNvPr id="86" name="Rechte verbindingslijn 83">
                  <a:extLst>
                    <a:ext uri="{FF2B5EF4-FFF2-40B4-BE49-F238E27FC236}">
                      <a16:creationId xmlns:a16="http://schemas.microsoft.com/office/drawing/2014/main" id="{5302E64E-0A89-980A-2602-F83BA644DB19}"/>
                    </a:ext>
                  </a:extLst>
                </p:cNvPr>
                <p:cNvSpPr>
                  <a:spLocks noChangeShapeType="1"/>
                </p:cNvSpPr>
                <p:nvPr/>
              </p:nvSpPr>
              <p:spPr bwMode="auto">
                <a:xfrm flipV="1">
                  <a:off x="51520" y="14799"/>
                  <a:ext cx="187" cy="2095"/>
                </a:xfrm>
                <a:prstGeom prst="line">
                  <a:avLst/>
                </a:prstGeom>
                <a:noFill/>
                <a:ln w="28575">
                  <a:solidFill>
                    <a:srgbClr val="7030A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grpSp>
          <p:nvGrpSpPr>
            <p:cNvPr id="50" name="Groep 47">
              <a:extLst>
                <a:ext uri="{FF2B5EF4-FFF2-40B4-BE49-F238E27FC236}">
                  <a16:creationId xmlns:a16="http://schemas.microsoft.com/office/drawing/2014/main" id="{6C8B8537-32E8-C628-9193-D9CE347EBA60}"/>
                </a:ext>
              </a:extLst>
            </p:cNvPr>
            <p:cNvGrpSpPr>
              <a:grpSpLocks/>
            </p:cNvGrpSpPr>
            <p:nvPr/>
          </p:nvGrpSpPr>
          <p:grpSpPr bwMode="auto">
            <a:xfrm>
              <a:off x="48082" y="13131"/>
              <a:ext cx="1580" cy="2754"/>
              <a:chOff x="48082" y="13131"/>
              <a:chExt cx="3026" cy="5274"/>
            </a:xfrm>
          </p:grpSpPr>
          <p:grpSp>
            <p:nvGrpSpPr>
              <p:cNvPr id="70" name="Groep 67">
                <a:extLst>
                  <a:ext uri="{FF2B5EF4-FFF2-40B4-BE49-F238E27FC236}">
                    <a16:creationId xmlns:a16="http://schemas.microsoft.com/office/drawing/2014/main" id="{4229767D-0BB1-91D1-15AB-244E197F6C70}"/>
                  </a:ext>
                </a:extLst>
              </p:cNvPr>
              <p:cNvGrpSpPr>
                <a:grpSpLocks/>
              </p:cNvGrpSpPr>
              <p:nvPr/>
            </p:nvGrpSpPr>
            <p:grpSpPr bwMode="auto">
              <a:xfrm>
                <a:off x="48082" y="13131"/>
                <a:ext cx="3027" cy="5275"/>
                <a:chOff x="48082" y="13131"/>
                <a:chExt cx="3026" cy="5274"/>
              </a:xfrm>
            </p:grpSpPr>
            <p:grpSp>
              <p:nvGrpSpPr>
                <p:cNvPr id="74" name="Groep 71">
                  <a:extLst>
                    <a:ext uri="{FF2B5EF4-FFF2-40B4-BE49-F238E27FC236}">
                      <a16:creationId xmlns:a16="http://schemas.microsoft.com/office/drawing/2014/main" id="{ACC8850F-1198-C471-8289-F1CF102D8A96}"/>
                    </a:ext>
                  </a:extLst>
                </p:cNvPr>
                <p:cNvGrpSpPr>
                  <a:grpSpLocks/>
                </p:cNvGrpSpPr>
                <p:nvPr/>
              </p:nvGrpSpPr>
              <p:grpSpPr bwMode="auto">
                <a:xfrm>
                  <a:off x="48082" y="13517"/>
                  <a:ext cx="2515" cy="4889"/>
                  <a:chOff x="48082" y="13517"/>
                  <a:chExt cx="2514" cy="4888"/>
                </a:xfrm>
              </p:grpSpPr>
              <p:sp>
                <p:nvSpPr>
                  <p:cNvPr id="77" name="Ovaal 74">
                    <a:extLst>
                      <a:ext uri="{FF2B5EF4-FFF2-40B4-BE49-F238E27FC236}">
                        <a16:creationId xmlns:a16="http://schemas.microsoft.com/office/drawing/2014/main" id="{F09BECA2-0877-1610-EC37-BE334B1AC2C7}"/>
                      </a:ext>
                    </a:extLst>
                  </p:cNvPr>
                  <p:cNvSpPr>
                    <a:spLocks noChangeArrowheads="1"/>
                  </p:cNvSpPr>
                  <p:nvPr/>
                </p:nvSpPr>
                <p:spPr bwMode="auto">
                  <a:xfrm>
                    <a:off x="48836" y="13517"/>
                    <a:ext cx="825" cy="1076"/>
                  </a:xfrm>
                  <a:prstGeom prst="ellipse">
                    <a:avLst/>
                  </a:prstGeom>
                  <a:solidFill>
                    <a:srgbClr val="FF0000"/>
                  </a:solidFill>
                  <a:ln w="1270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78" name="Ovaal 75">
                    <a:extLst>
                      <a:ext uri="{FF2B5EF4-FFF2-40B4-BE49-F238E27FC236}">
                        <a16:creationId xmlns:a16="http://schemas.microsoft.com/office/drawing/2014/main" id="{4F1C0D27-9017-CF2E-EF94-A2DA703BD755}"/>
                      </a:ext>
                    </a:extLst>
                  </p:cNvPr>
                  <p:cNvSpPr>
                    <a:spLocks noChangeArrowheads="1"/>
                  </p:cNvSpPr>
                  <p:nvPr/>
                </p:nvSpPr>
                <p:spPr bwMode="auto">
                  <a:xfrm>
                    <a:off x="48621" y="14593"/>
                    <a:ext cx="1256" cy="2441"/>
                  </a:xfrm>
                  <a:prstGeom prst="ellipse">
                    <a:avLst/>
                  </a:prstGeom>
                  <a:solidFill>
                    <a:srgbClr val="FF0000"/>
                  </a:solidFill>
                  <a:ln w="1270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79" name="Rechte verbindingslijn 76">
                    <a:extLst>
                      <a:ext uri="{FF2B5EF4-FFF2-40B4-BE49-F238E27FC236}">
                        <a16:creationId xmlns:a16="http://schemas.microsoft.com/office/drawing/2014/main" id="{79E6B7C4-1103-0F12-B40F-AF487E902053}"/>
                      </a:ext>
                    </a:extLst>
                  </p:cNvPr>
                  <p:cNvSpPr>
                    <a:spLocks noChangeShapeType="1"/>
                  </p:cNvSpPr>
                  <p:nvPr/>
                </p:nvSpPr>
                <p:spPr bwMode="auto">
                  <a:xfrm flipH="1">
                    <a:off x="49661" y="16676"/>
                    <a:ext cx="32" cy="1730"/>
                  </a:xfrm>
                  <a:prstGeom prst="line">
                    <a:avLst/>
                  </a:prstGeom>
                  <a:noFill/>
                  <a:ln w="50800">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80" name="Rechte verbindingslijn 77">
                    <a:extLst>
                      <a:ext uri="{FF2B5EF4-FFF2-40B4-BE49-F238E27FC236}">
                        <a16:creationId xmlns:a16="http://schemas.microsoft.com/office/drawing/2014/main" id="{3BC92B71-3B33-9E94-4DB9-FAEA8B22488C}"/>
                      </a:ext>
                    </a:extLst>
                  </p:cNvPr>
                  <p:cNvSpPr>
                    <a:spLocks noChangeShapeType="1"/>
                  </p:cNvSpPr>
                  <p:nvPr/>
                </p:nvSpPr>
                <p:spPr bwMode="auto">
                  <a:xfrm>
                    <a:off x="48805" y="16676"/>
                    <a:ext cx="31" cy="1730"/>
                  </a:xfrm>
                  <a:prstGeom prst="line">
                    <a:avLst/>
                  </a:prstGeom>
                  <a:noFill/>
                  <a:ln w="50800">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81" name="Rechte verbindingslijn 78">
                    <a:extLst>
                      <a:ext uri="{FF2B5EF4-FFF2-40B4-BE49-F238E27FC236}">
                        <a16:creationId xmlns:a16="http://schemas.microsoft.com/office/drawing/2014/main" id="{9CE1B308-6E0B-FCCB-E1AE-FB96DF797B2E}"/>
                      </a:ext>
                    </a:extLst>
                  </p:cNvPr>
                  <p:cNvSpPr>
                    <a:spLocks noChangeShapeType="1"/>
                  </p:cNvSpPr>
                  <p:nvPr/>
                </p:nvSpPr>
                <p:spPr bwMode="auto">
                  <a:xfrm flipV="1">
                    <a:off x="49693" y="14693"/>
                    <a:ext cx="904" cy="258"/>
                  </a:xfrm>
                  <a:prstGeom prst="line">
                    <a:avLst/>
                  </a:prstGeom>
                  <a:noFill/>
                  <a:ln w="34925">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82" name="Rechte verbindingslijn 79">
                    <a:extLst>
                      <a:ext uri="{FF2B5EF4-FFF2-40B4-BE49-F238E27FC236}">
                        <a16:creationId xmlns:a16="http://schemas.microsoft.com/office/drawing/2014/main" id="{ECDF3641-BFAD-1BAA-E19B-F5FBBD25FEAA}"/>
                      </a:ext>
                    </a:extLst>
                  </p:cNvPr>
                  <p:cNvSpPr>
                    <a:spLocks noChangeShapeType="1"/>
                  </p:cNvSpPr>
                  <p:nvPr/>
                </p:nvSpPr>
                <p:spPr bwMode="auto">
                  <a:xfrm flipH="1">
                    <a:off x="48082" y="14951"/>
                    <a:ext cx="723" cy="1387"/>
                  </a:xfrm>
                  <a:prstGeom prst="line">
                    <a:avLst/>
                  </a:prstGeom>
                  <a:noFill/>
                  <a:ln w="34925">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grpSp>
            <p:sp>
              <p:nvSpPr>
                <p:cNvPr id="75" name="Rechthoek 72">
                  <a:extLst>
                    <a:ext uri="{FF2B5EF4-FFF2-40B4-BE49-F238E27FC236}">
                      <a16:creationId xmlns:a16="http://schemas.microsoft.com/office/drawing/2014/main" id="{C9606811-7483-ACB4-928A-F61387033B94}"/>
                    </a:ext>
                  </a:extLst>
                </p:cNvPr>
                <p:cNvSpPr>
                  <a:spLocks noChangeArrowheads="1"/>
                </p:cNvSpPr>
                <p:nvPr/>
              </p:nvSpPr>
              <p:spPr bwMode="auto">
                <a:xfrm>
                  <a:off x="50652" y="13828"/>
                  <a:ext cx="457" cy="1151"/>
                </a:xfrm>
                <a:prstGeom prst="rect">
                  <a:avLst/>
                </a:prstGeom>
                <a:solidFill>
                  <a:srgbClr val="000000"/>
                </a:solidFill>
                <a:ln w="12700">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76" name="Rechte verbindingslijn 73">
                  <a:extLst>
                    <a:ext uri="{FF2B5EF4-FFF2-40B4-BE49-F238E27FC236}">
                      <a16:creationId xmlns:a16="http://schemas.microsoft.com/office/drawing/2014/main" id="{262A7637-D7A9-818F-FCC2-F7F0AB01F780}"/>
                    </a:ext>
                  </a:extLst>
                </p:cNvPr>
                <p:cNvSpPr>
                  <a:spLocks noChangeShapeType="1"/>
                </p:cNvSpPr>
                <p:nvPr/>
              </p:nvSpPr>
              <p:spPr bwMode="auto">
                <a:xfrm flipH="1" flipV="1">
                  <a:off x="50880" y="13131"/>
                  <a:ext cx="0" cy="697"/>
                </a:xfrm>
                <a:prstGeom prst="line">
                  <a:avLst/>
                </a:prstGeom>
                <a:noFill/>
                <a:ln w="190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71" name="Groep 68">
                <a:extLst>
                  <a:ext uri="{FF2B5EF4-FFF2-40B4-BE49-F238E27FC236}">
                    <a16:creationId xmlns:a16="http://schemas.microsoft.com/office/drawing/2014/main" id="{7062066D-E2A8-AC55-0ED8-3C74EFCA1B0F}"/>
                  </a:ext>
                </a:extLst>
              </p:cNvPr>
              <p:cNvGrpSpPr>
                <a:grpSpLocks/>
              </p:cNvGrpSpPr>
              <p:nvPr/>
            </p:nvGrpSpPr>
            <p:grpSpPr bwMode="auto">
              <a:xfrm>
                <a:off x="48502" y="14776"/>
                <a:ext cx="1270" cy="2319"/>
                <a:chOff x="48502" y="14776"/>
                <a:chExt cx="2727" cy="4982"/>
              </a:xfrm>
            </p:grpSpPr>
            <p:sp>
              <p:nvSpPr>
                <p:cNvPr id="72" name="Rechthoek 69">
                  <a:extLst>
                    <a:ext uri="{FF2B5EF4-FFF2-40B4-BE49-F238E27FC236}">
                      <a16:creationId xmlns:a16="http://schemas.microsoft.com/office/drawing/2014/main" id="{B6270FEC-1EB8-810B-013B-B6B34308E36C}"/>
                    </a:ext>
                  </a:extLst>
                </p:cNvPr>
                <p:cNvSpPr>
                  <a:spLocks noChangeArrowheads="1"/>
                </p:cNvSpPr>
                <p:nvPr/>
              </p:nvSpPr>
              <p:spPr bwMode="auto">
                <a:xfrm>
                  <a:off x="48502" y="16870"/>
                  <a:ext cx="2727" cy="2888"/>
                </a:xfrm>
                <a:prstGeom prst="rect">
                  <a:avLst/>
                </a:prstGeom>
                <a:solidFill>
                  <a:srgbClr val="F2F2F2"/>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nl-NL" altLang="nl-NL" sz="900" b="1" i="0" u="none" strike="noStrike" cap="none" normalizeH="0" baseline="0">
                      <a:ln>
                        <a:noFill/>
                      </a:ln>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R</a:t>
                  </a:r>
                  <a:endParaRPr kumimoji="0" lang="nl-NL" altLang="nl-NL" sz="1800" b="0" i="0" u="none" strike="noStrike" cap="none" normalizeH="0" baseline="0">
                    <a:ln>
                      <a:noFill/>
                    </a:ln>
                    <a:solidFill>
                      <a:schemeClr val="tx1"/>
                    </a:solidFill>
                    <a:effectLst/>
                    <a:latin typeface="Arial" panose="020B0604020202020204" pitchFamily="34" charset="0"/>
                  </a:endParaRPr>
                </a:p>
              </p:txBody>
            </p:sp>
            <p:sp>
              <p:nvSpPr>
                <p:cNvPr id="73" name="Rechte verbindingslijn 70">
                  <a:extLst>
                    <a:ext uri="{FF2B5EF4-FFF2-40B4-BE49-F238E27FC236}">
                      <a16:creationId xmlns:a16="http://schemas.microsoft.com/office/drawing/2014/main" id="{235E7F44-7599-9148-2C46-05E9140F55C9}"/>
                    </a:ext>
                  </a:extLst>
                </p:cNvPr>
                <p:cNvSpPr>
                  <a:spLocks noChangeShapeType="1"/>
                </p:cNvSpPr>
                <p:nvPr/>
              </p:nvSpPr>
              <p:spPr bwMode="auto">
                <a:xfrm flipV="1">
                  <a:off x="49866" y="14776"/>
                  <a:ext cx="187" cy="2094"/>
                </a:xfrm>
                <a:prstGeom prst="line">
                  <a:avLst/>
                </a:prstGeom>
                <a:noFill/>
                <a:ln w="28575">
                  <a:solidFill>
                    <a:srgbClr val="7030A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grpSp>
          <p:nvGrpSpPr>
            <p:cNvPr id="51" name="Groep 48">
              <a:extLst>
                <a:ext uri="{FF2B5EF4-FFF2-40B4-BE49-F238E27FC236}">
                  <a16:creationId xmlns:a16="http://schemas.microsoft.com/office/drawing/2014/main" id="{2AAC41F7-E0CA-13E6-BDD1-FB0208207451}"/>
                </a:ext>
              </a:extLst>
            </p:cNvPr>
            <p:cNvGrpSpPr>
              <a:grpSpLocks/>
            </p:cNvGrpSpPr>
            <p:nvPr/>
          </p:nvGrpSpPr>
          <p:grpSpPr bwMode="auto">
            <a:xfrm>
              <a:off x="35061" y="13219"/>
              <a:ext cx="1580" cy="2754"/>
              <a:chOff x="35061" y="13219"/>
              <a:chExt cx="1580" cy="2753"/>
            </a:xfrm>
          </p:grpSpPr>
          <p:grpSp>
            <p:nvGrpSpPr>
              <p:cNvPr id="57" name="Groep 54">
                <a:extLst>
                  <a:ext uri="{FF2B5EF4-FFF2-40B4-BE49-F238E27FC236}">
                    <a16:creationId xmlns:a16="http://schemas.microsoft.com/office/drawing/2014/main" id="{7A4209DE-6E86-C82F-DEA7-3C727C77629D}"/>
                  </a:ext>
                </a:extLst>
              </p:cNvPr>
              <p:cNvGrpSpPr>
                <a:grpSpLocks/>
              </p:cNvGrpSpPr>
              <p:nvPr/>
            </p:nvGrpSpPr>
            <p:grpSpPr bwMode="auto">
              <a:xfrm>
                <a:off x="35061" y="13219"/>
                <a:ext cx="1580" cy="2754"/>
                <a:chOff x="35061" y="13219"/>
                <a:chExt cx="3026" cy="5274"/>
              </a:xfrm>
            </p:grpSpPr>
            <p:grpSp>
              <p:nvGrpSpPr>
                <p:cNvPr id="61" name="Groep 58">
                  <a:extLst>
                    <a:ext uri="{FF2B5EF4-FFF2-40B4-BE49-F238E27FC236}">
                      <a16:creationId xmlns:a16="http://schemas.microsoft.com/office/drawing/2014/main" id="{D435CD13-60E7-CA05-C0B5-ED448A4200B9}"/>
                    </a:ext>
                  </a:extLst>
                </p:cNvPr>
                <p:cNvGrpSpPr>
                  <a:grpSpLocks/>
                </p:cNvGrpSpPr>
                <p:nvPr/>
              </p:nvGrpSpPr>
              <p:grpSpPr bwMode="auto">
                <a:xfrm>
                  <a:off x="35061" y="13604"/>
                  <a:ext cx="2514" cy="4889"/>
                  <a:chOff x="35061" y="13604"/>
                  <a:chExt cx="2514" cy="4888"/>
                </a:xfrm>
              </p:grpSpPr>
              <p:sp>
                <p:nvSpPr>
                  <p:cNvPr id="64" name="Ovaal 61">
                    <a:extLst>
                      <a:ext uri="{FF2B5EF4-FFF2-40B4-BE49-F238E27FC236}">
                        <a16:creationId xmlns:a16="http://schemas.microsoft.com/office/drawing/2014/main" id="{D158EFE3-844F-80DF-CE04-9C86F289628D}"/>
                      </a:ext>
                    </a:extLst>
                  </p:cNvPr>
                  <p:cNvSpPr>
                    <a:spLocks noChangeArrowheads="1"/>
                  </p:cNvSpPr>
                  <p:nvPr/>
                </p:nvSpPr>
                <p:spPr bwMode="auto">
                  <a:xfrm>
                    <a:off x="35815" y="13604"/>
                    <a:ext cx="825" cy="1077"/>
                  </a:xfrm>
                  <a:prstGeom prst="ellipse">
                    <a:avLst/>
                  </a:prstGeom>
                  <a:solidFill>
                    <a:srgbClr val="FF0000"/>
                  </a:solidFill>
                  <a:ln w="1270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65" name="Ovaal 62">
                    <a:extLst>
                      <a:ext uri="{FF2B5EF4-FFF2-40B4-BE49-F238E27FC236}">
                        <a16:creationId xmlns:a16="http://schemas.microsoft.com/office/drawing/2014/main" id="{E08A32C4-CC1F-EE5C-D89C-D97594DFB262}"/>
                      </a:ext>
                    </a:extLst>
                  </p:cNvPr>
                  <p:cNvSpPr>
                    <a:spLocks noChangeArrowheads="1"/>
                  </p:cNvSpPr>
                  <p:nvPr/>
                </p:nvSpPr>
                <p:spPr bwMode="auto">
                  <a:xfrm>
                    <a:off x="35599" y="14681"/>
                    <a:ext cx="1256" cy="2440"/>
                  </a:xfrm>
                  <a:prstGeom prst="ellipse">
                    <a:avLst/>
                  </a:prstGeom>
                  <a:solidFill>
                    <a:srgbClr val="FF0000"/>
                  </a:solidFill>
                  <a:ln w="12700">
                    <a:solidFill>
                      <a:srgbClr val="FF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66" name="Rechte verbindingslijn 63">
                    <a:extLst>
                      <a:ext uri="{FF2B5EF4-FFF2-40B4-BE49-F238E27FC236}">
                        <a16:creationId xmlns:a16="http://schemas.microsoft.com/office/drawing/2014/main" id="{02DF6B11-45B1-FF71-6A5E-6BA09823B91B}"/>
                      </a:ext>
                    </a:extLst>
                  </p:cNvPr>
                  <p:cNvSpPr>
                    <a:spLocks noChangeShapeType="1"/>
                  </p:cNvSpPr>
                  <p:nvPr/>
                </p:nvSpPr>
                <p:spPr bwMode="auto">
                  <a:xfrm flipH="1">
                    <a:off x="36640" y="16764"/>
                    <a:ext cx="31" cy="1729"/>
                  </a:xfrm>
                  <a:prstGeom prst="line">
                    <a:avLst/>
                  </a:prstGeom>
                  <a:noFill/>
                  <a:ln w="50800">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67" name="Rechte verbindingslijn 64">
                    <a:extLst>
                      <a:ext uri="{FF2B5EF4-FFF2-40B4-BE49-F238E27FC236}">
                        <a16:creationId xmlns:a16="http://schemas.microsoft.com/office/drawing/2014/main" id="{316F5AF4-DD56-2988-46C3-A90F98188C97}"/>
                      </a:ext>
                    </a:extLst>
                  </p:cNvPr>
                  <p:cNvSpPr>
                    <a:spLocks noChangeShapeType="1"/>
                  </p:cNvSpPr>
                  <p:nvPr/>
                </p:nvSpPr>
                <p:spPr bwMode="auto">
                  <a:xfrm>
                    <a:off x="35783" y="16764"/>
                    <a:ext cx="32" cy="1729"/>
                  </a:xfrm>
                  <a:prstGeom prst="line">
                    <a:avLst/>
                  </a:prstGeom>
                  <a:noFill/>
                  <a:ln w="50800">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68" name="Rechte verbindingslijn 65">
                    <a:extLst>
                      <a:ext uri="{FF2B5EF4-FFF2-40B4-BE49-F238E27FC236}">
                        <a16:creationId xmlns:a16="http://schemas.microsoft.com/office/drawing/2014/main" id="{E47A0457-E73F-1443-1C61-DFD4C3567599}"/>
                      </a:ext>
                    </a:extLst>
                  </p:cNvPr>
                  <p:cNvSpPr>
                    <a:spLocks noChangeShapeType="1"/>
                  </p:cNvSpPr>
                  <p:nvPr/>
                </p:nvSpPr>
                <p:spPr bwMode="auto">
                  <a:xfrm flipV="1">
                    <a:off x="36671" y="14780"/>
                    <a:ext cx="904" cy="258"/>
                  </a:xfrm>
                  <a:prstGeom prst="line">
                    <a:avLst/>
                  </a:prstGeom>
                  <a:noFill/>
                  <a:ln w="34925">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sp>
                <p:nvSpPr>
                  <p:cNvPr id="69" name="Rechte verbindingslijn 66">
                    <a:extLst>
                      <a:ext uri="{FF2B5EF4-FFF2-40B4-BE49-F238E27FC236}">
                        <a16:creationId xmlns:a16="http://schemas.microsoft.com/office/drawing/2014/main" id="{2C636892-91F2-9B6E-E6DF-D45443232D8A}"/>
                      </a:ext>
                    </a:extLst>
                  </p:cNvPr>
                  <p:cNvSpPr>
                    <a:spLocks noChangeShapeType="1"/>
                  </p:cNvSpPr>
                  <p:nvPr/>
                </p:nvSpPr>
                <p:spPr bwMode="auto">
                  <a:xfrm flipH="1">
                    <a:off x="35061" y="15038"/>
                    <a:ext cx="722" cy="1387"/>
                  </a:xfrm>
                  <a:prstGeom prst="line">
                    <a:avLst/>
                  </a:prstGeom>
                  <a:noFill/>
                  <a:ln w="34925">
                    <a:solidFill>
                      <a:srgbClr val="FF0000"/>
                    </a:solidFill>
                    <a:miter lim="800000"/>
                    <a:headEnd/>
                    <a:tailEnd/>
                  </a:ln>
                </p:spPr>
                <p:txBody>
                  <a:bodyPr vert="horz" wrap="square" lIns="91440" tIns="45720" rIns="91440" bIns="45720" numCol="1" anchor="t" anchorCtr="0" compatLnSpc="1">
                    <a:prstTxWarp prst="textNoShape">
                      <a:avLst/>
                    </a:prstTxWarp>
                  </a:bodyPr>
                  <a:lstStyle/>
                  <a:p>
                    <a:endParaRPr lang="nl-NL"/>
                  </a:p>
                </p:txBody>
              </p:sp>
            </p:grpSp>
            <p:sp>
              <p:nvSpPr>
                <p:cNvPr id="62" name="Rechthoek 59">
                  <a:extLst>
                    <a:ext uri="{FF2B5EF4-FFF2-40B4-BE49-F238E27FC236}">
                      <a16:creationId xmlns:a16="http://schemas.microsoft.com/office/drawing/2014/main" id="{BD90A9DC-3702-014E-A1C4-CE7E47AF753E}"/>
                    </a:ext>
                  </a:extLst>
                </p:cNvPr>
                <p:cNvSpPr>
                  <a:spLocks noChangeArrowheads="1"/>
                </p:cNvSpPr>
                <p:nvPr/>
              </p:nvSpPr>
              <p:spPr bwMode="auto">
                <a:xfrm>
                  <a:off x="37630" y="13916"/>
                  <a:ext cx="457" cy="1150"/>
                </a:xfrm>
                <a:prstGeom prst="rect">
                  <a:avLst/>
                </a:prstGeom>
                <a:solidFill>
                  <a:srgbClr val="000000"/>
                </a:solidFill>
                <a:ln w="12700">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nl-NL"/>
                </a:p>
              </p:txBody>
            </p:sp>
            <p:sp>
              <p:nvSpPr>
                <p:cNvPr id="63" name="Rechte verbindingslijn 60">
                  <a:extLst>
                    <a:ext uri="{FF2B5EF4-FFF2-40B4-BE49-F238E27FC236}">
                      <a16:creationId xmlns:a16="http://schemas.microsoft.com/office/drawing/2014/main" id="{BE1362F0-F436-A350-6497-FA5A0EE73F3E}"/>
                    </a:ext>
                  </a:extLst>
                </p:cNvPr>
                <p:cNvSpPr>
                  <a:spLocks noChangeShapeType="1"/>
                </p:cNvSpPr>
                <p:nvPr/>
              </p:nvSpPr>
              <p:spPr bwMode="auto">
                <a:xfrm flipH="1" flipV="1">
                  <a:off x="37859" y="13219"/>
                  <a:ext cx="0" cy="697"/>
                </a:xfrm>
                <a:prstGeom prst="line">
                  <a:avLst/>
                </a:prstGeom>
                <a:noFill/>
                <a:ln w="19050">
                  <a:solidFill>
                    <a:srgbClr val="00000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nvGrpSpPr>
              <p:cNvPr id="58" name="Groep 55">
                <a:extLst>
                  <a:ext uri="{FF2B5EF4-FFF2-40B4-BE49-F238E27FC236}">
                    <a16:creationId xmlns:a16="http://schemas.microsoft.com/office/drawing/2014/main" id="{41E70A38-F343-AEC2-BFE9-4635149D60E4}"/>
                  </a:ext>
                </a:extLst>
              </p:cNvPr>
              <p:cNvGrpSpPr>
                <a:grpSpLocks/>
              </p:cNvGrpSpPr>
              <p:nvPr/>
            </p:nvGrpSpPr>
            <p:grpSpPr bwMode="auto">
              <a:xfrm>
                <a:off x="35280" y="14077"/>
                <a:ext cx="663" cy="1211"/>
                <a:chOff x="35280" y="14077"/>
                <a:chExt cx="2727" cy="4982"/>
              </a:xfrm>
            </p:grpSpPr>
            <p:sp>
              <p:nvSpPr>
                <p:cNvPr id="59" name="Rechthoek 56">
                  <a:extLst>
                    <a:ext uri="{FF2B5EF4-FFF2-40B4-BE49-F238E27FC236}">
                      <a16:creationId xmlns:a16="http://schemas.microsoft.com/office/drawing/2014/main" id="{49E448EE-5BB4-D6D6-C278-161063AA4488}"/>
                    </a:ext>
                  </a:extLst>
                </p:cNvPr>
                <p:cNvSpPr>
                  <a:spLocks noChangeArrowheads="1"/>
                </p:cNvSpPr>
                <p:nvPr/>
              </p:nvSpPr>
              <p:spPr bwMode="auto">
                <a:xfrm>
                  <a:off x="35280" y="16172"/>
                  <a:ext cx="2727" cy="2888"/>
                </a:xfrm>
                <a:prstGeom prst="rect">
                  <a:avLst/>
                </a:prstGeom>
                <a:solidFill>
                  <a:srgbClr val="F2F2F2"/>
                </a:solidFill>
                <a:ln w="12700">
                  <a:solidFill>
                    <a:srgbClr val="41719C"/>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nl-NL" altLang="nl-NL" sz="900" b="1" i="0" u="none" strike="noStrike" cap="none" normalizeH="0" baseline="0">
                      <a:ln>
                        <a:noFill/>
                      </a:ln>
                      <a:solidFill>
                        <a:srgbClr val="FFFFFF"/>
                      </a:solidFill>
                      <a:effectLst/>
                      <a:latin typeface="Calibri" panose="020F0502020204030204" pitchFamily="34" charset="0"/>
                      <a:ea typeface="Times New Roman" panose="02020603050405020304" pitchFamily="18" charset="0"/>
                      <a:cs typeface="Calibri" panose="020F0502020204030204" pitchFamily="34" charset="0"/>
                    </a:rPr>
                    <a:t>R</a:t>
                  </a:r>
                  <a:endParaRPr kumimoji="0" lang="nl-NL" altLang="nl-NL" sz="1800" b="0" i="0" u="none" strike="noStrike" cap="none" normalizeH="0" baseline="0">
                    <a:ln>
                      <a:noFill/>
                    </a:ln>
                    <a:solidFill>
                      <a:schemeClr val="tx1"/>
                    </a:solidFill>
                    <a:effectLst/>
                    <a:latin typeface="Arial" panose="020B0604020202020204" pitchFamily="34" charset="0"/>
                  </a:endParaRPr>
                </a:p>
              </p:txBody>
            </p:sp>
            <p:sp>
              <p:nvSpPr>
                <p:cNvPr id="60" name="Rechte verbindingslijn 57">
                  <a:extLst>
                    <a:ext uri="{FF2B5EF4-FFF2-40B4-BE49-F238E27FC236}">
                      <a16:creationId xmlns:a16="http://schemas.microsoft.com/office/drawing/2014/main" id="{FD2C4381-341B-28BA-4CF9-D47AAD353834}"/>
                    </a:ext>
                  </a:extLst>
                </p:cNvPr>
                <p:cNvSpPr>
                  <a:spLocks noChangeShapeType="1"/>
                </p:cNvSpPr>
                <p:nvPr/>
              </p:nvSpPr>
              <p:spPr bwMode="auto">
                <a:xfrm flipV="1">
                  <a:off x="36644" y="14077"/>
                  <a:ext cx="187" cy="2095"/>
                </a:xfrm>
                <a:prstGeom prst="line">
                  <a:avLst/>
                </a:prstGeom>
                <a:noFill/>
                <a:ln w="28575">
                  <a:solidFill>
                    <a:srgbClr val="7030A0"/>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grpSp>
        <p:sp>
          <p:nvSpPr>
            <p:cNvPr id="52" name="Rechte verbindingslijn met pijl 49">
              <a:extLst>
                <a:ext uri="{FF2B5EF4-FFF2-40B4-BE49-F238E27FC236}">
                  <a16:creationId xmlns:a16="http://schemas.microsoft.com/office/drawing/2014/main" id="{FD23D6A6-06F7-CF35-FA7F-AA952849843B}"/>
                </a:ext>
              </a:extLst>
            </p:cNvPr>
            <p:cNvSpPr>
              <a:spLocks noChangeShapeType="1"/>
            </p:cNvSpPr>
            <p:nvPr/>
          </p:nvSpPr>
          <p:spPr bwMode="auto">
            <a:xfrm>
              <a:off x="35183" y="12457"/>
              <a:ext cx="2846" cy="1351"/>
            </a:xfrm>
            <a:prstGeom prst="straightConnector1">
              <a:avLst/>
            </a:prstGeom>
            <a:noFill/>
            <a:ln w="25400">
              <a:solidFill>
                <a:srgbClr val="FFFF00"/>
              </a:solidFill>
              <a:miter lim="800000"/>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3" name="Rechte verbindingslijn met pijl 50">
              <a:extLst>
                <a:ext uri="{FF2B5EF4-FFF2-40B4-BE49-F238E27FC236}">
                  <a16:creationId xmlns:a16="http://schemas.microsoft.com/office/drawing/2014/main" id="{1C776E11-FBD2-10C6-A8F9-E02B89DDEAE5}"/>
                </a:ext>
              </a:extLst>
            </p:cNvPr>
            <p:cNvSpPr>
              <a:spLocks noChangeShapeType="1"/>
            </p:cNvSpPr>
            <p:nvPr/>
          </p:nvSpPr>
          <p:spPr bwMode="auto">
            <a:xfrm flipV="1">
              <a:off x="46127" y="13439"/>
              <a:ext cx="4066" cy="1034"/>
            </a:xfrm>
            <a:prstGeom prst="straightConnector1">
              <a:avLst/>
            </a:prstGeom>
            <a:noFill/>
            <a:ln w="25400">
              <a:solidFill>
                <a:srgbClr val="92D050"/>
              </a:solidFill>
              <a:miter lim="800000"/>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4" name="Rechte verbindingslijn 51">
              <a:extLst>
                <a:ext uri="{FF2B5EF4-FFF2-40B4-BE49-F238E27FC236}">
                  <a16:creationId xmlns:a16="http://schemas.microsoft.com/office/drawing/2014/main" id="{903F1BC5-F8D8-08FD-AD87-4E3ED2F1B444}"/>
                </a:ext>
              </a:extLst>
            </p:cNvPr>
            <p:cNvSpPr>
              <a:spLocks noChangeShapeType="1"/>
            </p:cNvSpPr>
            <p:nvPr/>
          </p:nvSpPr>
          <p:spPr bwMode="auto">
            <a:xfrm flipH="1">
              <a:off x="53125" y="13474"/>
              <a:ext cx="48" cy="2338"/>
            </a:xfrm>
            <a:prstGeom prst="line">
              <a:avLst/>
            </a:prstGeom>
            <a:noFill/>
            <a:ln w="6350">
              <a:solidFill>
                <a:srgbClr val="5B9BD5"/>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5" name="Rechte verbindingslijn 52">
              <a:extLst>
                <a:ext uri="{FF2B5EF4-FFF2-40B4-BE49-F238E27FC236}">
                  <a16:creationId xmlns:a16="http://schemas.microsoft.com/office/drawing/2014/main" id="{23B7164F-DC92-042D-F62F-9DDEB67BA30E}"/>
                </a:ext>
              </a:extLst>
            </p:cNvPr>
            <p:cNvSpPr>
              <a:spLocks noChangeShapeType="1"/>
            </p:cNvSpPr>
            <p:nvPr/>
          </p:nvSpPr>
          <p:spPr bwMode="auto">
            <a:xfrm flipV="1">
              <a:off x="51591" y="14013"/>
              <a:ext cx="1235" cy="1763"/>
            </a:xfrm>
            <a:prstGeom prst="line">
              <a:avLst/>
            </a:prstGeom>
            <a:noFill/>
            <a:ln w="41275">
              <a:solidFill>
                <a:srgbClr val="5B9BD5"/>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sp>
          <p:nvSpPr>
            <p:cNvPr id="56" name="Rechte verbindingslijn 53">
              <a:extLst>
                <a:ext uri="{FF2B5EF4-FFF2-40B4-BE49-F238E27FC236}">
                  <a16:creationId xmlns:a16="http://schemas.microsoft.com/office/drawing/2014/main" id="{8997EBAA-1B3C-21F5-9E09-E17A4C2964B1}"/>
                </a:ext>
              </a:extLst>
            </p:cNvPr>
            <p:cNvSpPr>
              <a:spLocks noChangeShapeType="1"/>
            </p:cNvSpPr>
            <p:nvPr/>
          </p:nvSpPr>
          <p:spPr bwMode="auto">
            <a:xfrm flipH="1" flipV="1">
              <a:off x="52691" y="14848"/>
              <a:ext cx="228" cy="1016"/>
            </a:xfrm>
            <a:prstGeom prst="line">
              <a:avLst/>
            </a:prstGeom>
            <a:noFill/>
            <a:ln w="41275">
              <a:solidFill>
                <a:srgbClr val="5B9BD5"/>
              </a:solidFill>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nl-NL"/>
            </a:p>
          </p:txBody>
        </p:sp>
      </p:grpSp>
    </p:spTree>
    <p:extLst>
      <p:ext uri="{BB962C8B-B14F-4D97-AF65-F5344CB8AC3E}">
        <p14:creationId xmlns:p14="http://schemas.microsoft.com/office/powerpoint/2010/main" val="228918274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40458E96-3008-8313-181B-725A44B67DA0}"/>
              </a:ext>
            </a:extLst>
          </p:cNvPr>
          <p:cNvSpPr>
            <a:spLocks noGrp="1"/>
          </p:cNvSpPr>
          <p:nvPr>
            <p:ph idx="1"/>
          </p:nvPr>
        </p:nvSpPr>
        <p:spPr>
          <a:xfrm>
            <a:off x="838199" y="1833717"/>
            <a:ext cx="10838607" cy="4351338"/>
          </a:xfrm>
        </p:spPr>
        <p:txBody>
          <a:bodyPr/>
          <a:lstStyle/>
          <a:p>
            <a:r>
              <a:rPr lang="en-US" sz="2400" dirty="0"/>
              <a:t>REFEC study TR 22.866</a:t>
            </a:r>
          </a:p>
          <a:p>
            <a:pPr lvl="1"/>
            <a:r>
              <a:rPr lang="en-US" sz="2000" dirty="0"/>
              <a:t>5.4.6	Potential New Requirements needed to support the use case</a:t>
            </a:r>
          </a:p>
          <a:p>
            <a:pPr lvl="2"/>
            <a:r>
              <a:rPr lang="en-US" sz="1600" dirty="0"/>
              <a:t>[PR 5.4.6-3] The 5G system shall enable the end user to determine when a remote UE is losing signal of UE-to-Network Relay UE.</a:t>
            </a:r>
          </a:p>
          <a:p>
            <a:pPr marL="914400" lvl="2" indent="0">
              <a:buNone/>
            </a:pPr>
            <a:r>
              <a:rPr lang="en-US" sz="1800" dirty="0"/>
              <a:t>NOTE:	e.g. allows the user to decide when to deploy additional multi-hop relay UEs to maintain a reliable communication path.</a:t>
            </a:r>
          </a:p>
          <a:p>
            <a:pPr lvl="1"/>
            <a:r>
              <a:rPr lang="en-US" sz="2000" dirty="0"/>
              <a:t>Converted to consolidated requirements in 8.1.1</a:t>
            </a:r>
          </a:p>
          <a:p>
            <a:pPr lvl="2"/>
            <a:r>
              <a:rPr lang="en-US" sz="1600" dirty="0"/>
              <a:t>[PR 8.1.1-4] The 5G system shall be able to provide indication to a remote UE (alternatively, an authorized user) on the quality of currently available </a:t>
            </a:r>
            <a:r>
              <a:rPr lang="en-GB" sz="1600" dirty="0"/>
              <a:t>Indirect 3GPP Communication paths</a:t>
            </a:r>
            <a:r>
              <a:rPr lang="en-US" sz="1600" dirty="0"/>
              <a:t>. </a:t>
            </a:r>
          </a:p>
          <a:p>
            <a:r>
              <a:rPr lang="en-US" sz="2400" dirty="0"/>
              <a:t>Normative REFEC work</a:t>
            </a:r>
          </a:p>
          <a:p>
            <a:pPr lvl="1"/>
            <a:r>
              <a:rPr lang="en-US" sz="2000" dirty="0"/>
              <a:t>Requirements integrated into clause 6.9.2.2 of TS 22.261 Service requirements for the 5G System</a:t>
            </a:r>
          </a:p>
          <a:p>
            <a:pPr lvl="2"/>
            <a:r>
              <a:rPr lang="en-US" sz="1600" dirty="0"/>
              <a:t>The 5G system shall be able to provide indication to a remote UE (alternatively, an authorized user) on the quality of currently available indirect network connection paths.</a:t>
            </a:r>
            <a:endParaRPr lang="nl-NL" sz="1600" dirty="0"/>
          </a:p>
          <a:p>
            <a:pPr lvl="1"/>
            <a:endParaRPr lang="en-US" sz="2000" dirty="0"/>
          </a:p>
        </p:txBody>
      </p:sp>
      <p:sp>
        <p:nvSpPr>
          <p:cNvPr id="3" name="Title 2">
            <a:extLst>
              <a:ext uri="{FF2B5EF4-FFF2-40B4-BE49-F238E27FC236}">
                <a16:creationId xmlns:a16="http://schemas.microsoft.com/office/drawing/2014/main" id="{533C26B8-6789-2D7C-5007-9F8365FD72E9}"/>
              </a:ext>
            </a:extLst>
          </p:cNvPr>
          <p:cNvSpPr>
            <a:spLocks noGrp="1"/>
          </p:cNvSpPr>
          <p:nvPr>
            <p:ph type="title"/>
          </p:nvPr>
        </p:nvSpPr>
        <p:spPr>
          <a:xfrm>
            <a:off x="838200" y="585771"/>
            <a:ext cx="10045588" cy="1104917"/>
          </a:xfrm>
        </p:spPr>
        <p:txBody>
          <a:bodyPr/>
          <a:lstStyle/>
          <a:p>
            <a:r>
              <a:rPr lang="en-US" dirty="0"/>
              <a:t>Use case   Consolidated requirements</a:t>
            </a:r>
            <a:br>
              <a:rPr lang="en-US" dirty="0"/>
            </a:br>
            <a:r>
              <a:rPr lang="en-US" dirty="0"/>
              <a:t>  Service requirements </a:t>
            </a:r>
          </a:p>
        </p:txBody>
      </p:sp>
      <p:cxnSp>
        <p:nvCxnSpPr>
          <p:cNvPr id="5" name="Straight Arrow Connector 4">
            <a:extLst>
              <a:ext uri="{FF2B5EF4-FFF2-40B4-BE49-F238E27FC236}">
                <a16:creationId xmlns:a16="http://schemas.microsoft.com/office/drawing/2014/main" id="{B478F9D9-D3B4-69A5-6244-25A5A73A6535}"/>
              </a:ext>
            </a:extLst>
          </p:cNvPr>
          <p:cNvCxnSpPr>
            <a:cxnSpLocks/>
          </p:cNvCxnSpPr>
          <p:nvPr/>
        </p:nvCxnSpPr>
        <p:spPr>
          <a:xfrm>
            <a:off x="2961685" y="849665"/>
            <a:ext cx="250854"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F5F95B8C-1BFF-69E3-4FAB-9D14BF4082B8}"/>
              </a:ext>
            </a:extLst>
          </p:cNvPr>
          <p:cNvCxnSpPr>
            <a:cxnSpLocks/>
          </p:cNvCxnSpPr>
          <p:nvPr/>
        </p:nvCxnSpPr>
        <p:spPr>
          <a:xfrm>
            <a:off x="929210" y="1406667"/>
            <a:ext cx="250854"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762188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3822EE8-06C4-9E82-F6F9-213E8E144A0E}"/>
              </a:ext>
            </a:extLst>
          </p:cNvPr>
          <p:cNvSpPr>
            <a:spLocks noGrp="1"/>
          </p:cNvSpPr>
          <p:nvPr>
            <p:ph idx="1"/>
          </p:nvPr>
        </p:nvSpPr>
        <p:spPr>
          <a:xfrm>
            <a:off x="838200" y="3429000"/>
            <a:ext cx="10515600" cy="2747963"/>
          </a:xfrm>
        </p:spPr>
        <p:txBody>
          <a:bodyPr/>
          <a:lstStyle/>
          <a:p>
            <a:r>
              <a:rPr lang="en-GB" sz="2000" dirty="0"/>
              <a:t>The remote UE possesses: </a:t>
            </a:r>
            <a:r>
              <a:rPr lang="en-GB" sz="2000" b="1" dirty="0"/>
              <a:t>Path Information</a:t>
            </a:r>
            <a:r>
              <a:rPr lang="en-GB" sz="2000" dirty="0"/>
              <a:t>, </a:t>
            </a:r>
            <a:r>
              <a:rPr lang="en-GB" sz="2000" b="1" dirty="0"/>
              <a:t>Hop-Count</a:t>
            </a:r>
            <a:r>
              <a:rPr lang="en-GB" sz="2000" dirty="0"/>
              <a:t> and </a:t>
            </a:r>
            <a:r>
              <a:rPr lang="en-GB" sz="2000" b="1" dirty="0"/>
              <a:t>Hop-Limit</a:t>
            </a:r>
            <a:r>
              <a:rPr lang="en-GB" sz="2000" dirty="0"/>
              <a:t> for Model A and Model B (</a:t>
            </a:r>
            <a:r>
              <a:rPr lang="en-GB" sz="2000" dirty="0" err="1"/>
              <a:t>multihop</a:t>
            </a:r>
            <a:r>
              <a:rPr lang="en-GB" sz="2000" dirty="0"/>
              <a:t>) UE2NW relay discovery</a:t>
            </a:r>
          </a:p>
          <a:p>
            <a:r>
              <a:rPr lang="en-GB" sz="2000" b="1" dirty="0"/>
              <a:t>Path information</a:t>
            </a:r>
            <a:r>
              <a:rPr lang="en-GB" sz="2000" dirty="0"/>
              <a:t>: an (ordered) list of </a:t>
            </a:r>
            <a:r>
              <a:rPr lang="en-GB" sz="2000" i="1" dirty="0"/>
              <a:t>User Info ID(s) </a:t>
            </a:r>
            <a:r>
              <a:rPr lang="en-GB" sz="2000" dirty="0"/>
              <a:t>and corresponding L2 ID(s) of Intermediate UE-to-Network Relay(s) that indicates the transmitted path of the message</a:t>
            </a:r>
          </a:p>
          <a:p>
            <a:r>
              <a:rPr lang="en-US" sz="2000" b="1" dirty="0"/>
              <a:t>Hop-Count</a:t>
            </a:r>
            <a:r>
              <a:rPr lang="en-US" sz="2000" dirty="0"/>
              <a:t>: </a:t>
            </a:r>
            <a:r>
              <a:rPr lang="en-GB" sz="2000" dirty="0"/>
              <a:t>indicates the number of hops between the 5G </a:t>
            </a:r>
            <a:r>
              <a:rPr lang="en-GB" sz="2000" dirty="0" err="1"/>
              <a:t>ProSe</a:t>
            </a:r>
            <a:r>
              <a:rPr lang="en-GB" sz="2000" dirty="0"/>
              <a:t> Remote UE and the 5G </a:t>
            </a:r>
            <a:r>
              <a:rPr lang="en-GB" sz="2000" dirty="0" err="1"/>
              <a:t>ProSe</a:t>
            </a:r>
            <a:r>
              <a:rPr lang="en-GB" sz="2000" dirty="0"/>
              <a:t> UE-to-Network Relay on the path selected by the 5G </a:t>
            </a:r>
            <a:r>
              <a:rPr lang="en-GB" sz="2000" dirty="0" err="1"/>
              <a:t>ProSe</a:t>
            </a:r>
            <a:r>
              <a:rPr lang="en-GB" sz="2000" dirty="0"/>
              <a:t> UE-to-Network Relay</a:t>
            </a:r>
          </a:p>
          <a:p>
            <a:r>
              <a:rPr lang="en-GB" sz="2000" b="1" dirty="0"/>
              <a:t>Hop-Limit</a:t>
            </a:r>
            <a:r>
              <a:rPr lang="en-GB" sz="2000" dirty="0"/>
              <a:t>: an unmodified value that indicates the hop limit of the message. It is set, by the 5G </a:t>
            </a:r>
            <a:r>
              <a:rPr lang="en-GB" sz="2000" dirty="0" err="1"/>
              <a:t>ProSe</a:t>
            </a:r>
            <a:r>
              <a:rPr lang="en-GB" sz="2000" dirty="0"/>
              <a:t> Remote UE, to a value smaller than the (pre)configured maximum number of hops</a:t>
            </a:r>
            <a:endParaRPr lang="en-DE" sz="2000" dirty="0"/>
          </a:p>
          <a:p>
            <a:endParaRPr lang="en-US" sz="2000" dirty="0"/>
          </a:p>
        </p:txBody>
      </p:sp>
      <p:sp>
        <p:nvSpPr>
          <p:cNvPr id="3" name="Title 2">
            <a:extLst>
              <a:ext uri="{FF2B5EF4-FFF2-40B4-BE49-F238E27FC236}">
                <a16:creationId xmlns:a16="http://schemas.microsoft.com/office/drawing/2014/main" id="{DB7534A2-B409-F950-3670-1280BA12C81E}"/>
              </a:ext>
            </a:extLst>
          </p:cNvPr>
          <p:cNvSpPr>
            <a:spLocks noGrp="1"/>
          </p:cNvSpPr>
          <p:nvPr>
            <p:ph type="title"/>
          </p:nvPr>
        </p:nvSpPr>
        <p:spPr/>
        <p:txBody>
          <a:bodyPr/>
          <a:lstStyle/>
          <a:p>
            <a:r>
              <a:rPr lang="en-US" dirty="0"/>
              <a:t>TS 23.304</a:t>
            </a:r>
          </a:p>
        </p:txBody>
      </p:sp>
      <p:sp>
        <p:nvSpPr>
          <p:cNvPr id="4" name="Rectangle 2">
            <a:extLst>
              <a:ext uri="{FF2B5EF4-FFF2-40B4-BE49-F238E27FC236}">
                <a16:creationId xmlns:a16="http://schemas.microsoft.com/office/drawing/2014/main" id="{A0DFEFAA-3E4F-C74F-A994-00CFEE3C532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42660059-6845-4A95-16E8-B7A302C96C90}"/>
              </a:ext>
            </a:extLst>
          </p:cNvPr>
          <p:cNvGraphicFramePr>
            <a:graphicFrameLocks noChangeAspect="1"/>
          </p:cNvGraphicFramePr>
          <p:nvPr>
            <p:extLst>
              <p:ext uri="{D42A27DB-BD31-4B8C-83A1-F6EECF244321}">
                <p14:modId xmlns:p14="http://schemas.microsoft.com/office/powerpoint/2010/main" val="2999908718"/>
              </p:ext>
            </p:extLst>
          </p:nvPr>
        </p:nvGraphicFramePr>
        <p:xfrm>
          <a:off x="360741" y="1838422"/>
          <a:ext cx="5545655" cy="662534"/>
        </p:xfrm>
        <a:graphic>
          <a:graphicData uri="http://schemas.openxmlformats.org/presentationml/2006/ole">
            <mc:AlternateContent xmlns:mc="http://schemas.openxmlformats.org/markup-compatibility/2006">
              <mc:Choice xmlns:v="urn:schemas-microsoft-com:vml" Requires="v">
                <p:oleObj name="Visio" r:id="rId3" imgW="8153844" imgH="962485" progId="Visio.Drawing.15">
                  <p:embed/>
                </p:oleObj>
              </mc:Choice>
              <mc:Fallback>
                <p:oleObj name="Visio" r:id="rId3" imgW="8153844" imgH="962485" progId="Visio.Drawing.15">
                  <p:embed/>
                  <p:pic>
                    <p:nvPicPr>
                      <p:cNvPr id="5" name="Object 4">
                        <a:extLst>
                          <a:ext uri="{FF2B5EF4-FFF2-40B4-BE49-F238E27FC236}">
                            <a16:creationId xmlns:a16="http://schemas.microsoft.com/office/drawing/2014/main" id="{42660059-6845-4A95-16E8-B7A302C96C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741" y="1838422"/>
                        <a:ext cx="5545655" cy="662534"/>
                      </a:xfrm>
                      <a:prstGeom prst="rect">
                        <a:avLst/>
                      </a:prstGeom>
                      <a:noFill/>
                    </p:spPr>
                  </p:pic>
                </p:oleObj>
              </mc:Fallback>
            </mc:AlternateContent>
          </a:graphicData>
        </a:graphic>
      </p:graphicFrame>
      <p:sp>
        <p:nvSpPr>
          <p:cNvPr id="6" name="Rectangle 4">
            <a:extLst>
              <a:ext uri="{FF2B5EF4-FFF2-40B4-BE49-F238E27FC236}">
                <a16:creationId xmlns:a16="http://schemas.microsoft.com/office/drawing/2014/main" id="{D132F084-A4DE-C28D-DB62-EEB6D5C9EC08}"/>
              </a:ext>
            </a:extLst>
          </p:cNvPr>
          <p:cNvSpPr>
            <a:spLocks noChangeArrowheads="1"/>
          </p:cNvSpPr>
          <p:nvPr/>
        </p:nvSpPr>
        <p:spPr bwMode="auto">
          <a:xfrm>
            <a:off x="6912528" y="227645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9A0F7BB7-4B19-201C-255B-E2D0D77C0BA0}"/>
              </a:ext>
            </a:extLst>
          </p:cNvPr>
          <p:cNvGraphicFramePr>
            <a:graphicFrameLocks noChangeAspect="1"/>
          </p:cNvGraphicFramePr>
          <p:nvPr>
            <p:extLst>
              <p:ext uri="{D42A27DB-BD31-4B8C-83A1-F6EECF244321}">
                <p14:modId xmlns:p14="http://schemas.microsoft.com/office/powerpoint/2010/main" val="2939389220"/>
              </p:ext>
            </p:extLst>
          </p:nvPr>
        </p:nvGraphicFramePr>
        <p:xfrm>
          <a:off x="6097369" y="1856238"/>
          <a:ext cx="5877857" cy="662533"/>
        </p:xfrm>
        <a:graphic>
          <a:graphicData uri="http://schemas.openxmlformats.org/presentationml/2006/ole">
            <mc:AlternateContent xmlns:mc="http://schemas.openxmlformats.org/markup-compatibility/2006">
              <mc:Choice xmlns:v="urn:schemas-microsoft-com:vml" Requires="v">
                <p:oleObj name="Visio" r:id="rId5" imgW="6877235" imgH="781181" progId="Visio.Drawing.15">
                  <p:embed/>
                </p:oleObj>
              </mc:Choice>
              <mc:Fallback>
                <p:oleObj name="Visio" r:id="rId5" imgW="6877235" imgH="781181" progId="Visio.Drawing.15">
                  <p:embed/>
                  <p:pic>
                    <p:nvPicPr>
                      <p:cNvPr id="7" name="Object 6">
                        <a:extLst>
                          <a:ext uri="{FF2B5EF4-FFF2-40B4-BE49-F238E27FC236}">
                            <a16:creationId xmlns:a16="http://schemas.microsoft.com/office/drawing/2014/main" id="{9A0F7BB7-4B19-201C-255B-E2D0D77C0BA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7369" y="1856238"/>
                        <a:ext cx="5877857" cy="662533"/>
                      </a:xfrm>
                      <a:prstGeom prst="rect">
                        <a:avLst/>
                      </a:prstGeom>
                      <a:noFill/>
                    </p:spPr>
                  </p:pic>
                </p:oleObj>
              </mc:Fallback>
            </mc:AlternateContent>
          </a:graphicData>
        </a:graphic>
      </p:graphicFrame>
      <p:sp>
        <p:nvSpPr>
          <p:cNvPr id="9" name="TextBox 8">
            <a:extLst>
              <a:ext uri="{FF2B5EF4-FFF2-40B4-BE49-F238E27FC236}">
                <a16:creationId xmlns:a16="http://schemas.microsoft.com/office/drawing/2014/main" id="{37782DE4-EE8F-C892-54BB-86D3D30F956A}"/>
              </a:ext>
            </a:extLst>
          </p:cNvPr>
          <p:cNvSpPr txBox="1"/>
          <p:nvPr/>
        </p:nvSpPr>
        <p:spPr>
          <a:xfrm>
            <a:off x="880842" y="2669146"/>
            <a:ext cx="4710419" cy="230832"/>
          </a:xfrm>
          <a:prstGeom prst="rect">
            <a:avLst/>
          </a:prstGeom>
          <a:noFill/>
        </p:spPr>
        <p:txBody>
          <a:bodyPr wrap="square">
            <a:spAutoFit/>
          </a:bodyPr>
          <a:lstStyle/>
          <a:p>
            <a:pPr algn="ctr" hangingPunct="0">
              <a:spcAft>
                <a:spcPts val="1200"/>
              </a:spcAft>
              <a:buNone/>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Figure 4.2.7.1-1: Reference architecture for 5G </a:t>
            </a:r>
            <a:r>
              <a:rPr lang="en-GB" sz="900" b="1" dirty="0" err="1">
                <a:effectLst/>
                <a:latin typeface="Arial" panose="020B0604020202020204" pitchFamily="34" charset="0"/>
                <a:ea typeface="Times New Roman" panose="02020603050405020304" pitchFamily="18" charset="0"/>
                <a:cs typeface="Times New Roman" panose="02020603050405020304" pitchFamily="18" charset="0"/>
              </a:rPr>
              <a:t>ProSe</a:t>
            </a: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 Layer-3 UE-to-Network Relay</a:t>
            </a:r>
            <a:endParaRPr lang="en-DE" sz="9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6B566819-FFF8-4F02-0D70-66D9685DBF67}"/>
              </a:ext>
            </a:extLst>
          </p:cNvPr>
          <p:cNvSpPr txBox="1"/>
          <p:nvPr/>
        </p:nvSpPr>
        <p:spPr>
          <a:xfrm>
            <a:off x="6132357" y="2652390"/>
            <a:ext cx="5430235" cy="230832"/>
          </a:xfrm>
          <a:prstGeom prst="rect">
            <a:avLst/>
          </a:prstGeom>
          <a:noFill/>
        </p:spPr>
        <p:txBody>
          <a:bodyPr wrap="square">
            <a:spAutoFit/>
          </a:bodyPr>
          <a:lstStyle/>
          <a:p>
            <a:pPr algn="ctr" hangingPunct="0">
              <a:spcAft>
                <a:spcPts val="1200"/>
              </a:spcAft>
              <a:buNone/>
            </a:pP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Figure 4.2.7.1A-1: Reference architecture for 5G </a:t>
            </a:r>
            <a:r>
              <a:rPr lang="en-GB" sz="900" b="1" dirty="0" err="1">
                <a:effectLst/>
                <a:latin typeface="Arial" panose="020B0604020202020204" pitchFamily="34" charset="0"/>
                <a:ea typeface="Times New Roman" panose="02020603050405020304" pitchFamily="18" charset="0"/>
                <a:cs typeface="Times New Roman" panose="02020603050405020304" pitchFamily="18" charset="0"/>
              </a:rPr>
              <a:t>ProSe</a:t>
            </a:r>
            <a:r>
              <a:rPr lang="en-GB" sz="900" b="1" dirty="0">
                <a:effectLst/>
                <a:latin typeface="Arial" panose="020B0604020202020204" pitchFamily="34" charset="0"/>
                <a:ea typeface="Times New Roman" panose="02020603050405020304" pitchFamily="18" charset="0"/>
                <a:cs typeface="Times New Roman" panose="02020603050405020304" pitchFamily="18" charset="0"/>
              </a:rPr>
              <a:t> Multi-hop Layer-3 UE-to-Network Relay</a:t>
            </a:r>
            <a:endParaRPr lang="en-DE" sz="900" b="1"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0752088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672593-36B4-63F6-5A3B-353821D2E92F}"/>
              </a:ext>
            </a:extLst>
          </p:cNvPr>
          <p:cNvSpPr>
            <a:spLocks noGrp="1"/>
          </p:cNvSpPr>
          <p:nvPr>
            <p:ph type="title"/>
          </p:nvPr>
        </p:nvSpPr>
        <p:spPr/>
        <p:txBody>
          <a:bodyPr/>
          <a:lstStyle/>
          <a:p>
            <a:r>
              <a:rPr lang="en-US" dirty="0"/>
              <a:t>TS 38.300</a:t>
            </a:r>
          </a:p>
        </p:txBody>
      </p:sp>
      <p:graphicFrame>
        <p:nvGraphicFramePr>
          <p:cNvPr id="4" name="Object 3">
            <a:extLst>
              <a:ext uri="{FF2B5EF4-FFF2-40B4-BE49-F238E27FC236}">
                <a16:creationId xmlns:a16="http://schemas.microsoft.com/office/drawing/2014/main" id="{B1DD5DF5-B6F0-C0A4-DC99-C5B3E82ADD9F}"/>
              </a:ext>
            </a:extLst>
          </p:cNvPr>
          <p:cNvGraphicFramePr>
            <a:graphicFrameLocks noChangeAspect="1"/>
          </p:cNvGraphicFramePr>
          <p:nvPr>
            <p:extLst>
              <p:ext uri="{D42A27DB-BD31-4B8C-83A1-F6EECF244321}">
                <p14:modId xmlns:p14="http://schemas.microsoft.com/office/powerpoint/2010/main" val="306132195"/>
              </p:ext>
            </p:extLst>
          </p:nvPr>
        </p:nvGraphicFramePr>
        <p:xfrm>
          <a:off x="1481138" y="1885332"/>
          <a:ext cx="8293100" cy="1203325"/>
        </p:xfrm>
        <a:graphic>
          <a:graphicData uri="http://schemas.openxmlformats.org/presentationml/2006/ole">
            <mc:AlternateContent xmlns:mc="http://schemas.openxmlformats.org/markup-compatibility/2006">
              <mc:Choice xmlns:v="urn:schemas-microsoft-com:vml" Requires="v">
                <p:oleObj name="Visio" r:id="rId3" imgW="7035826" imgH="1028700" progId="Visio.Drawing.15">
                  <p:embed/>
                </p:oleObj>
              </mc:Choice>
              <mc:Fallback>
                <p:oleObj name="Visio" r:id="rId3" imgW="7035826" imgH="1028700" progId="Visio.Drawing.15">
                  <p:embed/>
                  <p:pic>
                    <p:nvPicPr>
                      <p:cNvPr id="4" name="Object 3">
                        <a:extLst>
                          <a:ext uri="{FF2B5EF4-FFF2-40B4-BE49-F238E27FC236}">
                            <a16:creationId xmlns:a16="http://schemas.microsoft.com/office/drawing/2014/main" id="{B1DD5DF5-B6F0-C0A4-DC99-C5B3E82ADD9F}"/>
                          </a:ext>
                        </a:extLst>
                      </p:cNvPr>
                      <p:cNvPicPr>
                        <a:picLocks noChangeAspect="1" noChangeArrowheads="1"/>
                      </p:cNvPicPr>
                      <p:nvPr/>
                    </p:nvPicPr>
                    <p:blipFill>
                      <a:blip r:embed="rId4"/>
                      <a:srcRect/>
                      <a:stretch>
                        <a:fillRect/>
                      </a:stretch>
                    </p:blipFill>
                    <p:spPr bwMode="auto">
                      <a:xfrm>
                        <a:off x="1481138" y="1885332"/>
                        <a:ext cx="8293100" cy="1203325"/>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2F887D85-CE77-A028-A34B-39F99A45763B}"/>
              </a:ext>
            </a:extLst>
          </p:cNvPr>
          <p:cNvSpPr txBox="1"/>
          <p:nvPr/>
        </p:nvSpPr>
        <p:spPr>
          <a:xfrm>
            <a:off x="1481138" y="1731492"/>
            <a:ext cx="876169" cy="369332"/>
          </a:xfrm>
          <a:prstGeom prst="rect">
            <a:avLst/>
          </a:prstGeom>
          <a:noFill/>
        </p:spPr>
        <p:txBody>
          <a:bodyPr wrap="square" rtlCol="0">
            <a:spAutoFit/>
          </a:bodyPr>
          <a:lstStyle/>
          <a:p>
            <a:pPr algn="ctr"/>
            <a:r>
              <a:rPr lang="en-US" sz="900" dirty="0"/>
              <a:t>SL-RSRP_1</a:t>
            </a:r>
          </a:p>
          <a:p>
            <a:pPr algn="ctr"/>
            <a:r>
              <a:rPr lang="en-US" sz="900" dirty="0"/>
              <a:t>SD-RSRP_1</a:t>
            </a:r>
          </a:p>
        </p:txBody>
      </p:sp>
      <p:sp>
        <p:nvSpPr>
          <p:cNvPr id="8" name="Arrow: Bent-Up 7">
            <a:extLst>
              <a:ext uri="{FF2B5EF4-FFF2-40B4-BE49-F238E27FC236}">
                <a16:creationId xmlns:a16="http://schemas.microsoft.com/office/drawing/2014/main" id="{B65ADABA-ED32-BDC2-1A13-3C2C8460E91C}"/>
              </a:ext>
            </a:extLst>
          </p:cNvPr>
          <p:cNvSpPr/>
          <p:nvPr/>
        </p:nvSpPr>
        <p:spPr>
          <a:xfrm rot="16200000">
            <a:off x="2344676" y="1889576"/>
            <a:ext cx="324125" cy="307247"/>
          </a:xfrm>
          <a:prstGeom prst="bentUpArrow">
            <a:avLst>
              <a:gd name="adj1" fmla="val 16351"/>
              <a:gd name="adj2" fmla="val 23919"/>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F469A1BC-27BF-ACB8-A30C-11C7B97ED5C4}"/>
              </a:ext>
            </a:extLst>
          </p:cNvPr>
          <p:cNvSpPr txBox="1"/>
          <p:nvPr/>
        </p:nvSpPr>
        <p:spPr>
          <a:xfrm>
            <a:off x="3229284" y="1731492"/>
            <a:ext cx="876169" cy="369332"/>
          </a:xfrm>
          <a:prstGeom prst="rect">
            <a:avLst/>
          </a:prstGeom>
          <a:noFill/>
        </p:spPr>
        <p:txBody>
          <a:bodyPr wrap="square" rtlCol="0">
            <a:spAutoFit/>
          </a:bodyPr>
          <a:lstStyle/>
          <a:p>
            <a:pPr algn="ctr"/>
            <a:r>
              <a:rPr lang="en-US" sz="900" dirty="0"/>
              <a:t>SL-RSRP_2</a:t>
            </a:r>
          </a:p>
          <a:p>
            <a:pPr algn="ctr"/>
            <a:r>
              <a:rPr lang="en-US" sz="900" dirty="0"/>
              <a:t>SD-RSRP_2</a:t>
            </a:r>
          </a:p>
        </p:txBody>
      </p:sp>
      <p:sp>
        <p:nvSpPr>
          <p:cNvPr id="10" name="Arrow: Bent-Up 9">
            <a:extLst>
              <a:ext uri="{FF2B5EF4-FFF2-40B4-BE49-F238E27FC236}">
                <a16:creationId xmlns:a16="http://schemas.microsoft.com/office/drawing/2014/main" id="{9D3E5CE3-35D8-D6B0-E235-7ECDCE35D446}"/>
              </a:ext>
            </a:extLst>
          </p:cNvPr>
          <p:cNvSpPr/>
          <p:nvPr/>
        </p:nvSpPr>
        <p:spPr>
          <a:xfrm rot="16200000">
            <a:off x="4367807" y="1882588"/>
            <a:ext cx="324125" cy="307247"/>
          </a:xfrm>
          <a:prstGeom prst="bentUpArrow">
            <a:avLst>
              <a:gd name="adj1" fmla="val 16351"/>
              <a:gd name="adj2" fmla="val 23919"/>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Bent-Up 10">
            <a:extLst>
              <a:ext uri="{FF2B5EF4-FFF2-40B4-BE49-F238E27FC236}">
                <a16:creationId xmlns:a16="http://schemas.microsoft.com/office/drawing/2014/main" id="{09D09D4A-098A-0B00-3072-D3AAED4DC784}"/>
              </a:ext>
            </a:extLst>
          </p:cNvPr>
          <p:cNvSpPr/>
          <p:nvPr/>
        </p:nvSpPr>
        <p:spPr>
          <a:xfrm rot="16200000">
            <a:off x="5933937" y="1889575"/>
            <a:ext cx="324125" cy="307247"/>
          </a:xfrm>
          <a:prstGeom prst="bentUpArrow">
            <a:avLst>
              <a:gd name="adj1" fmla="val 16351"/>
              <a:gd name="adj2" fmla="val 23919"/>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4955F9D-A1E4-CE64-9F5C-E78247F88712}"/>
              </a:ext>
            </a:extLst>
          </p:cNvPr>
          <p:cNvSpPr txBox="1"/>
          <p:nvPr/>
        </p:nvSpPr>
        <p:spPr>
          <a:xfrm>
            <a:off x="4977430" y="1731492"/>
            <a:ext cx="876169" cy="369332"/>
          </a:xfrm>
          <a:prstGeom prst="rect">
            <a:avLst/>
          </a:prstGeom>
          <a:noFill/>
        </p:spPr>
        <p:txBody>
          <a:bodyPr wrap="square" rtlCol="0">
            <a:spAutoFit/>
          </a:bodyPr>
          <a:lstStyle/>
          <a:p>
            <a:pPr algn="ctr"/>
            <a:r>
              <a:rPr lang="en-US" sz="900" dirty="0"/>
              <a:t>RSRP</a:t>
            </a:r>
          </a:p>
          <a:p>
            <a:pPr algn="ctr"/>
            <a:r>
              <a:rPr lang="en-US" sz="900" dirty="0"/>
              <a:t>RSRQ</a:t>
            </a:r>
          </a:p>
        </p:txBody>
      </p:sp>
      <p:sp>
        <p:nvSpPr>
          <p:cNvPr id="14" name="Content Placeholder 1">
            <a:extLst>
              <a:ext uri="{FF2B5EF4-FFF2-40B4-BE49-F238E27FC236}">
                <a16:creationId xmlns:a16="http://schemas.microsoft.com/office/drawing/2014/main" id="{5EEDD563-0D80-5489-1853-69380E18AC77}"/>
              </a:ext>
            </a:extLst>
          </p:cNvPr>
          <p:cNvSpPr txBox="1">
            <a:spLocks/>
          </p:cNvSpPr>
          <p:nvPr/>
        </p:nvSpPr>
        <p:spPr bwMode="auto">
          <a:xfrm>
            <a:off x="838200" y="3429000"/>
            <a:ext cx="10742802" cy="274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5"/>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Each MC service client obtains the signal strength measurement from the (</a:t>
            </a:r>
            <a:r>
              <a:rPr lang="en-US" sz="2000" dirty="0" err="1"/>
              <a:t>ProSe</a:t>
            </a:r>
            <a:r>
              <a:rPr lang="en-US" sz="2000" dirty="0"/>
              <a:t>) lower layers of the MC service (relay) UE</a:t>
            </a:r>
          </a:p>
          <a:p>
            <a:r>
              <a:rPr lang="en-US" sz="2000" dirty="0"/>
              <a:t>MC service client at 5G </a:t>
            </a:r>
            <a:r>
              <a:rPr lang="en-US" sz="2000" dirty="0" err="1"/>
              <a:t>ProSe</a:t>
            </a:r>
            <a:r>
              <a:rPr lang="en-US" sz="2000" dirty="0"/>
              <a:t> UE2NW relay reports quality of direct path:</a:t>
            </a:r>
          </a:p>
          <a:p>
            <a:pPr lvl="1"/>
            <a:r>
              <a:rPr lang="en-US" sz="1800" dirty="0"/>
              <a:t>RSRP: Reference Signal Received Power </a:t>
            </a:r>
          </a:p>
          <a:p>
            <a:pPr lvl="1"/>
            <a:r>
              <a:rPr lang="en-US" sz="1800" dirty="0"/>
              <a:t>RSRQ: Reference Signal Received Quality </a:t>
            </a:r>
          </a:p>
          <a:p>
            <a:r>
              <a:rPr lang="en-US" sz="2000" dirty="0"/>
              <a:t>MC service clients at MC service UE and 5G </a:t>
            </a:r>
            <a:r>
              <a:rPr lang="en-US" sz="2000" dirty="0" err="1"/>
              <a:t>ProSe</a:t>
            </a:r>
            <a:r>
              <a:rPr lang="en-US" sz="2000" dirty="0"/>
              <a:t> intermediate UE2NW relay report quality of indirect path:</a:t>
            </a:r>
          </a:p>
          <a:p>
            <a:pPr lvl="1"/>
            <a:r>
              <a:rPr lang="en-US" sz="1800" dirty="0"/>
              <a:t>SL-RSRP: </a:t>
            </a:r>
            <a:r>
              <a:rPr lang="en-US" sz="1800" dirty="0" err="1"/>
              <a:t>Sidelink</a:t>
            </a:r>
            <a:r>
              <a:rPr lang="en-US" sz="1800" dirty="0"/>
              <a:t> Reference Signal Received Power</a:t>
            </a:r>
          </a:p>
          <a:p>
            <a:pPr lvl="1"/>
            <a:r>
              <a:rPr lang="en-US" sz="1800" dirty="0"/>
              <a:t>SD-RSRP: </a:t>
            </a:r>
            <a:r>
              <a:rPr lang="en-US" sz="1800" dirty="0" err="1"/>
              <a:t>Sidelink</a:t>
            </a:r>
            <a:r>
              <a:rPr lang="en-US" sz="1800" dirty="0"/>
              <a:t> Discovery Reference Signal Received Power</a:t>
            </a:r>
          </a:p>
        </p:txBody>
      </p:sp>
      <p:sp>
        <p:nvSpPr>
          <p:cNvPr id="16" name="TextBox 15">
            <a:extLst>
              <a:ext uri="{FF2B5EF4-FFF2-40B4-BE49-F238E27FC236}">
                <a16:creationId xmlns:a16="http://schemas.microsoft.com/office/drawing/2014/main" id="{7CDA8D6F-58F2-15BA-79D5-E2C9D5BBA6F4}"/>
              </a:ext>
            </a:extLst>
          </p:cNvPr>
          <p:cNvSpPr txBox="1"/>
          <p:nvPr/>
        </p:nvSpPr>
        <p:spPr>
          <a:xfrm>
            <a:off x="1455975" y="2805383"/>
            <a:ext cx="1039754" cy="507831"/>
          </a:xfrm>
          <a:prstGeom prst="rect">
            <a:avLst/>
          </a:prstGeom>
          <a:noFill/>
        </p:spPr>
        <p:txBody>
          <a:bodyPr wrap="square" rtlCol="0">
            <a:spAutoFit/>
          </a:bodyPr>
          <a:lstStyle/>
          <a:p>
            <a:r>
              <a:rPr lang="en-US" sz="900" dirty="0"/>
              <a:t>Path information</a:t>
            </a:r>
          </a:p>
          <a:p>
            <a:r>
              <a:rPr lang="en-US" sz="900" dirty="0"/>
              <a:t>Hop-Count</a:t>
            </a:r>
          </a:p>
          <a:p>
            <a:r>
              <a:rPr lang="en-US" sz="900" dirty="0"/>
              <a:t>Hop-Limit</a:t>
            </a:r>
          </a:p>
        </p:txBody>
      </p:sp>
      <p:sp>
        <p:nvSpPr>
          <p:cNvPr id="18" name="TextBox 17">
            <a:extLst>
              <a:ext uri="{FF2B5EF4-FFF2-40B4-BE49-F238E27FC236}">
                <a16:creationId xmlns:a16="http://schemas.microsoft.com/office/drawing/2014/main" id="{D7FE6309-5664-D8D2-ACB8-FD1B3E6D9A9F}"/>
              </a:ext>
            </a:extLst>
          </p:cNvPr>
          <p:cNvSpPr txBox="1"/>
          <p:nvPr/>
        </p:nvSpPr>
        <p:spPr>
          <a:xfrm>
            <a:off x="9579835" y="1975139"/>
            <a:ext cx="2375731" cy="577081"/>
          </a:xfrm>
          <a:prstGeom prst="rect">
            <a:avLst/>
          </a:prstGeom>
          <a:noFill/>
        </p:spPr>
        <p:txBody>
          <a:bodyPr wrap="square">
            <a:spAutoFit/>
          </a:bodyPr>
          <a:lstStyle/>
          <a:p>
            <a:r>
              <a:rPr lang="en-US" sz="1050" b="1" dirty="0"/>
              <a:t>Assumption</a:t>
            </a:r>
            <a:r>
              <a:rPr lang="en-US" sz="1050" dirty="0"/>
              <a:t>: there is only </a:t>
            </a:r>
            <a:r>
              <a:rPr lang="en-US" sz="1050" i="1" dirty="0"/>
              <a:t>one</a:t>
            </a:r>
            <a:r>
              <a:rPr lang="en-US" sz="1050" dirty="0"/>
              <a:t> 5G </a:t>
            </a:r>
            <a:r>
              <a:rPr lang="en-US" sz="1050" dirty="0" err="1"/>
              <a:t>ProSe</a:t>
            </a:r>
            <a:r>
              <a:rPr lang="en-US" sz="1050" dirty="0"/>
              <a:t> intermediate UE2NW relay in the indirect path </a:t>
            </a:r>
          </a:p>
        </p:txBody>
      </p:sp>
    </p:spTree>
    <p:extLst>
      <p:ext uri="{BB962C8B-B14F-4D97-AF65-F5344CB8AC3E}">
        <p14:creationId xmlns:p14="http://schemas.microsoft.com/office/powerpoint/2010/main" val="86616964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BB0BEC-3BB6-F361-41C2-4369BABB20E9}"/>
              </a:ext>
            </a:extLst>
          </p:cNvPr>
          <p:cNvSpPr>
            <a:spLocks noGrp="1"/>
          </p:cNvSpPr>
          <p:nvPr>
            <p:ph type="title"/>
          </p:nvPr>
        </p:nvSpPr>
        <p:spPr/>
        <p:txBody>
          <a:bodyPr/>
          <a:lstStyle/>
          <a:p>
            <a:r>
              <a:rPr lang="en-US" dirty="0"/>
              <a:t>Proposal (1): indirect path </a:t>
            </a:r>
          </a:p>
        </p:txBody>
      </p:sp>
      <p:graphicFrame>
        <p:nvGraphicFramePr>
          <p:cNvPr id="4" name="Object 3">
            <a:extLst>
              <a:ext uri="{FF2B5EF4-FFF2-40B4-BE49-F238E27FC236}">
                <a16:creationId xmlns:a16="http://schemas.microsoft.com/office/drawing/2014/main" id="{9033879F-1266-B752-5B2B-ECA37B618354}"/>
              </a:ext>
            </a:extLst>
          </p:cNvPr>
          <p:cNvGraphicFramePr>
            <a:graphicFrameLocks noChangeAspect="1"/>
          </p:cNvGraphicFramePr>
          <p:nvPr>
            <p:extLst>
              <p:ext uri="{D42A27DB-BD31-4B8C-83A1-F6EECF244321}">
                <p14:modId xmlns:p14="http://schemas.microsoft.com/office/powerpoint/2010/main" val="1103101966"/>
              </p:ext>
            </p:extLst>
          </p:nvPr>
        </p:nvGraphicFramePr>
        <p:xfrm>
          <a:off x="1481138" y="1885332"/>
          <a:ext cx="8293100" cy="1203325"/>
        </p:xfrm>
        <a:graphic>
          <a:graphicData uri="http://schemas.openxmlformats.org/presentationml/2006/ole">
            <mc:AlternateContent xmlns:mc="http://schemas.openxmlformats.org/markup-compatibility/2006">
              <mc:Choice xmlns:v="urn:schemas-microsoft-com:vml" Requires="v">
                <p:oleObj name="Visio" r:id="rId2" imgW="7035826" imgH="1028700" progId="Visio.Drawing.15">
                  <p:embed/>
                </p:oleObj>
              </mc:Choice>
              <mc:Fallback>
                <p:oleObj name="Visio" r:id="rId2" imgW="7035826" imgH="1028700" progId="Visio.Drawing.15">
                  <p:embed/>
                  <p:pic>
                    <p:nvPicPr>
                      <p:cNvPr id="4" name="Object 3">
                        <a:extLst>
                          <a:ext uri="{FF2B5EF4-FFF2-40B4-BE49-F238E27FC236}">
                            <a16:creationId xmlns:a16="http://schemas.microsoft.com/office/drawing/2014/main" id="{9033879F-1266-B752-5B2B-ECA37B618354}"/>
                          </a:ext>
                        </a:extLst>
                      </p:cNvPr>
                      <p:cNvPicPr>
                        <a:picLocks noChangeAspect="1" noChangeArrowheads="1"/>
                      </p:cNvPicPr>
                      <p:nvPr/>
                    </p:nvPicPr>
                    <p:blipFill>
                      <a:blip r:embed="rId3"/>
                      <a:srcRect/>
                      <a:stretch>
                        <a:fillRect/>
                      </a:stretch>
                    </p:blipFill>
                    <p:spPr bwMode="auto">
                      <a:xfrm>
                        <a:off x="1481138" y="1885332"/>
                        <a:ext cx="8293100" cy="1203325"/>
                      </a:xfrm>
                      <a:prstGeom prst="rect">
                        <a:avLst/>
                      </a:prstGeom>
                      <a:noFill/>
                    </p:spPr>
                  </p:pic>
                </p:oleObj>
              </mc:Fallback>
            </mc:AlternateContent>
          </a:graphicData>
        </a:graphic>
      </p:graphicFrame>
      <p:sp>
        <p:nvSpPr>
          <p:cNvPr id="5" name="TextBox 4">
            <a:extLst>
              <a:ext uri="{FF2B5EF4-FFF2-40B4-BE49-F238E27FC236}">
                <a16:creationId xmlns:a16="http://schemas.microsoft.com/office/drawing/2014/main" id="{45D2CCF8-D9B8-1CEF-A9E7-59BEA41B82A1}"/>
              </a:ext>
            </a:extLst>
          </p:cNvPr>
          <p:cNvSpPr txBox="1"/>
          <p:nvPr/>
        </p:nvSpPr>
        <p:spPr>
          <a:xfrm>
            <a:off x="1481138" y="1798600"/>
            <a:ext cx="930691" cy="338554"/>
          </a:xfrm>
          <a:prstGeom prst="rect">
            <a:avLst/>
          </a:prstGeom>
          <a:noFill/>
        </p:spPr>
        <p:txBody>
          <a:bodyPr wrap="square" rtlCol="0">
            <a:spAutoFit/>
          </a:bodyPr>
          <a:lstStyle/>
          <a:p>
            <a:pPr algn="ctr"/>
            <a:r>
              <a:rPr lang="en-US" sz="800" dirty="0">
                <a:solidFill>
                  <a:srgbClr val="C00000"/>
                </a:solidFill>
              </a:rPr>
              <a:t>4.SL-RSRP_1</a:t>
            </a:r>
          </a:p>
          <a:p>
            <a:pPr algn="ctr"/>
            <a:r>
              <a:rPr lang="en-US" sz="800" dirty="0">
                <a:solidFill>
                  <a:srgbClr val="C00000"/>
                </a:solidFill>
              </a:rPr>
              <a:t>SD-RSRP_1</a:t>
            </a:r>
          </a:p>
        </p:txBody>
      </p:sp>
      <p:sp>
        <p:nvSpPr>
          <p:cNvPr id="7" name="TextBox 6">
            <a:extLst>
              <a:ext uri="{FF2B5EF4-FFF2-40B4-BE49-F238E27FC236}">
                <a16:creationId xmlns:a16="http://schemas.microsoft.com/office/drawing/2014/main" id="{4DA20386-0D42-E2C9-78AD-39EE5BC75FD9}"/>
              </a:ext>
            </a:extLst>
          </p:cNvPr>
          <p:cNvSpPr txBox="1"/>
          <p:nvPr/>
        </p:nvSpPr>
        <p:spPr>
          <a:xfrm>
            <a:off x="3143495" y="1791388"/>
            <a:ext cx="876169" cy="338554"/>
          </a:xfrm>
          <a:prstGeom prst="rect">
            <a:avLst/>
          </a:prstGeom>
          <a:noFill/>
        </p:spPr>
        <p:txBody>
          <a:bodyPr wrap="square" rtlCol="0">
            <a:spAutoFit/>
          </a:bodyPr>
          <a:lstStyle/>
          <a:p>
            <a:pPr algn="ctr"/>
            <a:r>
              <a:rPr lang="en-US" sz="800" dirty="0">
                <a:solidFill>
                  <a:srgbClr val="C00000"/>
                </a:solidFill>
              </a:rPr>
              <a:t>8. SL-RSRP_2</a:t>
            </a:r>
          </a:p>
          <a:p>
            <a:pPr algn="ctr"/>
            <a:r>
              <a:rPr lang="en-US" sz="800" dirty="0">
                <a:solidFill>
                  <a:srgbClr val="C00000"/>
                </a:solidFill>
              </a:rPr>
              <a:t>SD-RSRP_2</a:t>
            </a:r>
          </a:p>
        </p:txBody>
      </p:sp>
      <p:sp>
        <p:nvSpPr>
          <p:cNvPr id="10" name="TextBox 9">
            <a:extLst>
              <a:ext uri="{FF2B5EF4-FFF2-40B4-BE49-F238E27FC236}">
                <a16:creationId xmlns:a16="http://schemas.microsoft.com/office/drawing/2014/main" id="{D77BD34A-C1CD-84C3-5D95-B1B7EBF5904B}"/>
              </a:ext>
            </a:extLst>
          </p:cNvPr>
          <p:cNvSpPr txBox="1"/>
          <p:nvPr/>
        </p:nvSpPr>
        <p:spPr>
          <a:xfrm>
            <a:off x="4977430" y="1802796"/>
            <a:ext cx="876169" cy="338554"/>
          </a:xfrm>
          <a:prstGeom prst="rect">
            <a:avLst/>
          </a:prstGeom>
          <a:noFill/>
        </p:spPr>
        <p:txBody>
          <a:bodyPr wrap="square" rtlCol="0">
            <a:spAutoFit/>
          </a:bodyPr>
          <a:lstStyle/>
          <a:p>
            <a:pPr algn="ctr"/>
            <a:r>
              <a:rPr lang="en-US" sz="800" dirty="0">
                <a:solidFill>
                  <a:srgbClr val="C00000"/>
                </a:solidFill>
              </a:rPr>
              <a:t>8. RSRP</a:t>
            </a:r>
          </a:p>
          <a:p>
            <a:pPr algn="ctr"/>
            <a:r>
              <a:rPr lang="en-US" sz="800" dirty="0">
                <a:solidFill>
                  <a:srgbClr val="C00000"/>
                </a:solidFill>
              </a:rPr>
              <a:t>RSRQ</a:t>
            </a:r>
          </a:p>
        </p:txBody>
      </p:sp>
      <p:sp>
        <p:nvSpPr>
          <p:cNvPr id="11" name="TextBox 10">
            <a:extLst>
              <a:ext uri="{FF2B5EF4-FFF2-40B4-BE49-F238E27FC236}">
                <a16:creationId xmlns:a16="http://schemas.microsoft.com/office/drawing/2014/main" id="{1DDAE1BD-970C-AD96-EB08-446B34BAE45E}"/>
              </a:ext>
            </a:extLst>
          </p:cNvPr>
          <p:cNvSpPr txBox="1"/>
          <p:nvPr/>
        </p:nvSpPr>
        <p:spPr>
          <a:xfrm>
            <a:off x="1330148" y="2771831"/>
            <a:ext cx="1220104" cy="338554"/>
          </a:xfrm>
          <a:prstGeom prst="rect">
            <a:avLst/>
          </a:prstGeom>
          <a:noFill/>
        </p:spPr>
        <p:txBody>
          <a:bodyPr wrap="square" rtlCol="0">
            <a:spAutoFit/>
          </a:bodyPr>
          <a:lstStyle/>
          <a:p>
            <a:r>
              <a:rPr lang="en-US" sz="800" dirty="0">
                <a:solidFill>
                  <a:srgbClr val="C00000"/>
                </a:solidFill>
              </a:rPr>
              <a:t>4. Path information, Hop-Count, Hop-Limit</a:t>
            </a:r>
          </a:p>
        </p:txBody>
      </p:sp>
      <p:sp>
        <p:nvSpPr>
          <p:cNvPr id="12" name="TextBox 11">
            <a:extLst>
              <a:ext uri="{FF2B5EF4-FFF2-40B4-BE49-F238E27FC236}">
                <a16:creationId xmlns:a16="http://schemas.microsoft.com/office/drawing/2014/main" id="{83FA3D2C-39E0-87CF-FC81-E1E6D83AA520}"/>
              </a:ext>
            </a:extLst>
          </p:cNvPr>
          <p:cNvSpPr txBox="1"/>
          <p:nvPr/>
        </p:nvSpPr>
        <p:spPr>
          <a:xfrm>
            <a:off x="7145476" y="4364215"/>
            <a:ext cx="1658770" cy="523220"/>
          </a:xfrm>
          <a:prstGeom prst="rect">
            <a:avLst/>
          </a:prstGeom>
          <a:noFill/>
          <a:ln>
            <a:solidFill>
              <a:schemeClr val="tx1"/>
            </a:solidFill>
          </a:ln>
        </p:spPr>
        <p:txBody>
          <a:bodyPr wrap="square" rtlCol="0">
            <a:spAutoFit/>
          </a:bodyPr>
          <a:lstStyle/>
          <a:p>
            <a:pPr algn="ctr"/>
            <a:r>
              <a:rPr lang="en-US" sz="1400" dirty="0"/>
              <a:t>MC service client </a:t>
            </a:r>
          </a:p>
          <a:p>
            <a:pPr algn="ctr"/>
            <a:r>
              <a:rPr lang="en-US" sz="1400" dirty="0"/>
              <a:t>(authorized user)</a:t>
            </a:r>
          </a:p>
        </p:txBody>
      </p:sp>
      <p:sp>
        <p:nvSpPr>
          <p:cNvPr id="13" name="TextBox 12">
            <a:extLst>
              <a:ext uri="{FF2B5EF4-FFF2-40B4-BE49-F238E27FC236}">
                <a16:creationId xmlns:a16="http://schemas.microsoft.com/office/drawing/2014/main" id="{C60B81DD-C7F3-D23B-6DF2-9D2B342D233B}"/>
              </a:ext>
            </a:extLst>
          </p:cNvPr>
          <p:cNvSpPr txBox="1"/>
          <p:nvPr/>
        </p:nvSpPr>
        <p:spPr>
          <a:xfrm>
            <a:off x="3598753" y="4474616"/>
            <a:ext cx="1801372" cy="307777"/>
          </a:xfrm>
          <a:prstGeom prst="rect">
            <a:avLst/>
          </a:prstGeom>
          <a:noFill/>
          <a:ln>
            <a:solidFill>
              <a:schemeClr val="tx1"/>
            </a:solidFill>
          </a:ln>
        </p:spPr>
        <p:txBody>
          <a:bodyPr wrap="square" rtlCol="0">
            <a:spAutoFit/>
          </a:bodyPr>
          <a:lstStyle/>
          <a:p>
            <a:pPr algn="ctr"/>
            <a:r>
              <a:rPr lang="en-US" sz="1400" dirty="0"/>
              <a:t>MC service server</a:t>
            </a:r>
          </a:p>
        </p:txBody>
      </p:sp>
      <p:cxnSp>
        <p:nvCxnSpPr>
          <p:cNvPr id="15" name="Straight Arrow Connector 14">
            <a:extLst>
              <a:ext uri="{FF2B5EF4-FFF2-40B4-BE49-F238E27FC236}">
                <a16:creationId xmlns:a16="http://schemas.microsoft.com/office/drawing/2014/main" id="{FB23DFEB-F753-6F33-03A8-BDD775F1893B}"/>
              </a:ext>
            </a:extLst>
          </p:cNvPr>
          <p:cNvCxnSpPr>
            <a:cxnSpLocks/>
            <a:stCxn id="12" idx="1"/>
            <a:endCxn id="13" idx="3"/>
          </p:cNvCxnSpPr>
          <p:nvPr/>
        </p:nvCxnSpPr>
        <p:spPr>
          <a:xfrm flipH="1">
            <a:off x="5400125" y="4625825"/>
            <a:ext cx="1745351" cy="2680"/>
          </a:xfrm>
          <a:prstGeom prst="straightConnector1">
            <a:avLst/>
          </a:prstGeom>
          <a:ln>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3AD338C9-AE1C-46AC-A00E-9D8FBAD231B7}"/>
              </a:ext>
            </a:extLst>
          </p:cNvPr>
          <p:cNvSpPr txBox="1"/>
          <p:nvPr/>
        </p:nvSpPr>
        <p:spPr>
          <a:xfrm>
            <a:off x="5494774" y="4630692"/>
            <a:ext cx="1602818" cy="338554"/>
          </a:xfrm>
          <a:prstGeom prst="rect">
            <a:avLst/>
          </a:prstGeom>
          <a:noFill/>
        </p:spPr>
        <p:txBody>
          <a:bodyPr wrap="square" rtlCol="0">
            <a:spAutoFit/>
          </a:bodyPr>
          <a:lstStyle/>
          <a:p>
            <a:r>
              <a:rPr lang="en-US" sz="800" dirty="0">
                <a:solidFill>
                  <a:srgbClr val="C00000"/>
                </a:solidFill>
              </a:rPr>
              <a:t>1. Quality of MC service client connection request</a:t>
            </a:r>
          </a:p>
        </p:txBody>
      </p:sp>
      <p:sp>
        <p:nvSpPr>
          <p:cNvPr id="17" name="TextBox 16">
            <a:extLst>
              <a:ext uri="{FF2B5EF4-FFF2-40B4-BE49-F238E27FC236}">
                <a16:creationId xmlns:a16="http://schemas.microsoft.com/office/drawing/2014/main" id="{CB797CBD-77F4-7F83-C6D9-E7DB4EE64CDF}"/>
              </a:ext>
            </a:extLst>
          </p:cNvPr>
          <p:cNvSpPr txBox="1"/>
          <p:nvPr/>
        </p:nvSpPr>
        <p:spPr>
          <a:xfrm>
            <a:off x="3914841" y="4806880"/>
            <a:ext cx="1314940" cy="215444"/>
          </a:xfrm>
          <a:prstGeom prst="rect">
            <a:avLst/>
          </a:prstGeom>
          <a:noFill/>
        </p:spPr>
        <p:txBody>
          <a:bodyPr wrap="square" rtlCol="0">
            <a:spAutoFit/>
          </a:bodyPr>
          <a:lstStyle/>
          <a:p>
            <a:r>
              <a:rPr lang="en-US" sz="800" dirty="0">
                <a:solidFill>
                  <a:srgbClr val="C00000"/>
                </a:solidFill>
              </a:rPr>
              <a:t>2. Authorization check</a:t>
            </a:r>
          </a:p>
        </p:txBody>
      </p:sp>
      <p:cxnSp>
        <p:nvCxnSpPr>
          <p:cNvPr id="20" name="Connector: Elbow 19">
            <a:extLst>
              <a:ext uri="{FF2B5EF4-FFF2-40B4-BE49-F238E27FC236}">
                <a16:creationId xmlns:a16="http://schemas.microsoft.com/office/drawing/2014/main" id="{6AA3A0B5-E23D-26C4-4E3E-8524F2C1EFD2}"/>
              </a:ext>
            </a:extLst>
          </p:cNvPr>
          <p:cNvCxnSpPr>
            <a:cxnSpLocks/>
          </p:cNvCxnSpPr>
          <p:nvPr/>
        </p:nvCxnSpPr>
        <p:spPr>
          <a:xfrm rot="10800000">
            <a:off x="1561153" y="2638809"/>
            <a:ext cx="2039210" cy="2029827"/>
          </a:xfrm>
          <a:prstGeom prst="bentConnector3">
            <a:avLst>
              <a:gd name="adj1" fmla="val 129192"/>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379AED33-C134-9962-8CE3-CE88894F3ADA}"/>
              </a:ext>
            </a:extLst>
          </p:cNvPr>
          <p:cNvSpPr txBox="1"/>
          <p:nvPr/>
        </p:nvSpPr>
        <p:spPr>
          <a:xfrm>
            <a:off x="1038068" y="4695614"/>
            <a:ext cx="2497769" cy="215444"/>
          </a:xfrm>
          <a:prstGeom prst="rect">
            <a:avLst/>
          </a:prstGeom>
          <a:noFill/>
        </p:spPr>
        <p:txBody>
          <a:bodyPr wrap="square" rtlCol="0">
            <a:spAutoFit/>
          </a:bodyPr>
          <a:lstStyle/>
          <a:p>
            <a:r>
              <a:rPr lang="en-US" sz="800" dirty="0">
                <a:solidFill>
                  <a:srgbClr val="C00000"/>
                </a:solidFill>
              </a:rPr>
              <a:t>3. Quality of MC service client connection request</a:t>
            </a:r>
          </a:p>
        </p:txBody>
      </p:sp>
      <p:grpSp>
        <p:nvGrpSpPr>
          <p:cNvPr id="64" name="Group 63">
            <a:extLst>
              <a:ext uri="{FF2B5EF4-FFF2-40B4-BE49-F238E27FC236}">
                <a16:creationId xmlns:a16="http://schemas.microsoft.com/office/drawing/2014/main" id="{68A766B5-CB61-D008-0AAA-E2461D56C8D6}"/>
              </a:ext>
            </a:extLst>
          </p:cNvPr>
          <p:cNvGrpSpPr/>
          <p:nvPr/>
        </p:nvGrpSpPr>
        <p:grpSpPr>
          <a:xfrm>
            <a:off x="2336337" y="2646021"/>
            <a:ext cx="1249437" cy="1909201"/>
            <a:chOff x="2336337" y="2707243"/>
            <a:chExt cx="1249437" cy="1448459"/>
          </a:xfrm>
        </p:grpSpPr>
        <p:cxnSp>
          <p:nvCxnSpPr>
            <p:cNvPr id="37" name="Straight Arrow Connector 36">
              <a:extLst>
                <a:ext uri="{FF2B5EF4-FFF2-40B4-BE49-F238E27FC236}">
                  <a16:creationId xmlns:a16="http://schemas.microsoft.com/office/drawing/2014/main" id="{9338D5E4-B14F-AADA-73BC-257702BDD182}"/>
                </a:ext>
              </a:extLst>
            </p:cNvPr>
            <p:cNvCxnSpPr>
              <a:cxnSpLocks/>
            </p:cNvCxnSpPr>
            <p:nvPr/>
          </p:nvCxnSpPr>
          <p:spPr>
            <a:xfrm>
              <a:off x="2504901" y="4155702"/>
              <a:ext cx="1080873"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9110DE0-E289-BBA3-1738-20282F1ED3CA}"/>
                </a:ext>
              </a:extLst>
            </p:cNvPr>
            <p:cNvCxnSpPr>
              <a:cxnSpLocks/>
            </p:cNvCxnSpPr>
            <p:nvPr/>
          </p:nvCxnSpPr>
          <p:spPr>
            <a:xfrm flipV="1">
              <a:off x="2504901" y="2707243"/>
              <a:ext cx="4980" cy="1448459"/>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407A94F-F44B-46BC-A4A0-0373771FA241}"/>
                </a:ext>
              </a:extLst>
            </p:cNvPr>
            <p:cNvCxnSpPr>
              <a:cxnSpLocks/>
            </p:cNvCxnSpPr>
            <p:nvPr/>
          </p:nvCxnSpPr>
          <p:spPr>
            <a:xfrm flipH="1">
              <a:off x="2336337" y="2708921"/>
              <a:ext cx="16856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57" name="TextBox 56">
            <a:extLst>
              <a:ext uri="{FF2B5EF4-FFF2-40B4-BE49-F238E27FC236}">
                <a16:creationId xmlns:a16="http://schemas.microsoft.com/office/drawing/2014/main" id="{9C052AC7-BE60-5E84-54AA-9CA36AA54B93}"/>
              </a:ext>
            </a:extLst>
          </p:cNvPr>
          <p:cNvSpPr txBox="1"/>
          <p:nvPr/>
        </p:nvSpPr>
        <p:spPr>
          <a:xfrm>
            <a:off x="1302264" y="4059098"/>
            <a:ext cx="1243939" cy="461665"/>
          </a:xfrm>
          <a:prstGeom prst="rect">
            <a:avLst/>
          </a:prstGeom>
          <a:noFill/>
        </p:spPr>
        <p:txBody>
          <a:bodyPr wrap="square" rtlCol="0">
            <a:spAutoFit/>
          </a:bodyPr>
          <a:lstStyle/>
          <a:p>
            <a:pPr algn="r"/>
            <a:r>
              <a:rPr lang="en-US" sz="800" dirty="0">
                <a:solidFill>
                  <a:srgbClr val="C00000"/>
                </a:solidFill>
              </a:rPr>
              <a:t>5. Quality of MC service client connection response</a:t>
            </a:r>
          </a:p>
        </p:txBody>
      </p:sp>
      <p:sp>
        <p:nvSpPr>
          <p:cNvPr id="65" name="TextBox 64">
            <a:extLst>
              <a:ext uri="{FF2B5EF4-FFF2-40B4-BE49-F238E27FC236}">
                <a16:creationId xmlns:a16="http://schemas.microsoft.com/office/drawing/2014/main" id="{CD433C62-7032-3295-612B-EF588A668CE3}"/>
              </a:ext>
            </a:extLst>
          </p:cNvPr>
          <p:cNvSpPr txBox="1"/>
          <p:nvPr/>
        </p:nvSpPr>
        <p:spPr>
          <a:xfrm>
            <a:off x="3678529" y="4119963"/>
            <a:ext cx="910253" cy="338554"/>
          </a:xfrm>
          <a:prstGeom prst="rect">
            <a:avLst/>
          </a:prstGeom>
          <a:noFill/>
        </p:spPr>
        <p:txBody>
          <a:bodyPr wrap="square" rtlCol="0">
            <a:spAutoFit/>
          </a:bodyPr>
          <a:lstStyle/>
          <a:p>
            <a:pPr algn="ctr"/>
            <a:r>
              <a:rPr lang="en-US" sz="800" dirty="0">
                <a:solidFill>
                  <a:srgbClr val="C00000"/>
                </a:solidFill>
              </a:rPr>
              <a:t>6. Information evaluation</a:t>
            </a:r>
          </a:p>
        </p:txBody>
      </p:sp>
      <p:cxnSp>
        <p:nvCxnSpPr>
          <p:cNvPr id="66" name="Straight Arrow Connector 65">
            <a:extLst>
              <a:ext uri="{FF2B5EF4-FFF2-40B4-BE49-F238E27FC236}">
                <a16:creationId xmlns:a16="http://schemas.microsoft.com/office/drawing/2014/main" id="{FC16612E-3058-7F8E-0468-B8B51D40701F}"/>
              </a:ext>
            </a:extLst>
          </p:cNvPr>
          <p:cNvCxnSpPr>
            <a:cxnSpLocks/>
          </p:cNvCxnSpPr>
          <p:nvPr/>
        </p:nvCxnSpPr>
        <p:spPr>
          <a:xfrm flipH="1" flipV="1">
            <a:off x="3241828" y="2756440"/>
            <a:ext cx="433569" cy="1715497"/>
          </a:xfrm>
          <a:prstGeom prst="straightConnector1">
            <a:avLst/>
          </a:prstGeom>
          <a:ln>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CFD85F3C-B90D-4CC3-8185-C02BAD9B5F9B}"/>
              </a:ext>
            </a:extLst>
          </p:cNvPr>
          <p:cNvCxnSpPr>
            <a:cxnSpLocks/>
          </p:cNvCxnSpPr>
          <p:nvPr/>
        </p:nvCxnSpPr>
        <p:spPr>
          <a:xfrm flipV="1">
            <a:off x="5360336" y="2756440"/>
            <a:ext cx="469564" cy="1715497"/>
          </a:xfrm>
          <a:prstGeom prst="straightConnector1">
            <a:avLst/>
          </a:prstGeom>
          <a:ln>
            <a:solidFill>
              <a:srgbClr val="C0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id="{DCDC8EEF-F3FD-B1D7-4CED-143D5A3087BA}"/>
              </a:ext>
            </a:extLst>
          </p:cNvPr>
          <p:cNvSpPr txBox="1"/>
          <p:nvPr/>
        </p:nvSpPr>
        <p:spPr>
          <a:xfrm>
            <a:off x="3346869" y="2876592"/>
            <a:ext cx="2248249" cy="338554"/>
          </a:xfrm>
          <a:prstGeom prst="rect">
            <a:avLst/>
          </a:prstGeom>
          <a:noFill/>
        </p:spPr>
        <p:txBody>
          <a:bodyPr wrap="square" rtlCol="0">
            <a:spAutoFit/>
          </a:bodyPr>
          <a:lstStyle/>
          <a:p>
            <a:pPr algn="ctr"/>
            <a:r>
              <a:rPr lang="en-US" sz="800" dirty="0">
                <a:solidFill>
                  <a:srgbClr val="C00000"/>
                </a:solidFill>
              </a:rPr>
              <a:t>7(8). Quality of MC service client connection request (response)</a:t>
            </a:r>
          </a:p>
        </p:txBody>
      </p:sp>
      <p:sp>
        <p:nvSpPr>
          <p:cNvPr id="81" name="TextBox 80">
            <a:extLst>
              <a:ext uri="{FF2B5EF4-FFF2-40B4-BE49-F238E27FC236}">
                <a16:creationId xmlns:a16="http://schemas.microsoft.com/office/drawing/2014/main" id="{44AACCB1-9386-DE18-E6F4-2976F5E6F4BD}"/>
              </a:ext>
            </a:extLst>
          </p:cNvPr>
          <p:cNvSpPr txBox="1"/>
          <p:nvPr/>
        </p:nvSpPr>
        <p:spPr>
          <a:xfrm>
            <a:off x="5494774" y="4270773"/>
            <a:ext cx="1690194" cy="338554"/>
          </a:xfrm>
          <a:prstGeom prst="rect">
            <a:avLst/>
          </a:prstGeom>
          <a:noFill/>
        </p:spPr>
        <p:txBody>
          <a:bodyPr wrap="square" rtlCol="0">
            <a:spAutoFit/>
          </a:bodyPr>
          <a:lstStyle/>
          <a:p>
            <a:r>
              <a:rPr lang="en-US" sz="800" dirty="0">
                <a:solidFill>
                  <a:srgbClr val="C00000"/>
                </a:solidFill>
              </a:rPr>
              <a:t>11. Quality of MC service client connection response</a:t>
            </a:r>
          </a:p>
        </p:txBody>
      </p:sp>
      <p:sp>
        <p:nvSpPr>
          <p:cNvPr id="92" name="TextBox 91">
            <a:extLst>
              <a:ext uri="{FF2B5EF4-FFF2-40B4-BE49-F238E27FC236}">
                <a16:creationId xmlns:a16="http://schemas.microsoft.com/office/drawing/2014/main" id="{A64C7EB8-8D5E-8240-9D7A-0EC8E00B3858}"/>
              </a:ext>
            </a:extLst>
          </p:cNvPr>
          <p:cNvSpPr txBox="1"/>
          <p:nvPr/>
        </p:nvSpPr>
        <p:spPr>
          <a:xfrm>
            <a:off x="4533611" y="4117701"/>
            <a:ext cx="915448" cy="338554"/>
          </a:xfrm>
          <a:prstGeom prst="rect">
            <a:avLst/>
          </a:prstGeom>
          <a:noFill/>
        </p:spPr>
        <p:txBody>
          <a:bodyPr wrap="square">
            <a:spAutoFit/>
          </a:bodyPr>
          <a:lstStyle/>
          <a:p>
            <a:pPr algn="ctr"/>
            <a:r>
              <a:rPr lang="en-US" sz="800" dirty="0">
                <a:solidFill>
                  <a:srgbClr val="C00000"/>
                </a:solidFill>
              </a:rPr>
              <a:t>10. Store information </a:t>
            </a:r>
          </a:p>
        </p:txBody>
      </p:sp>
      <p:sp>
        <p:nvSpPr>
          <p:cNvPr id="93" name="Arrow: Bent-Up 92">
            <a:extLst>
              <a:ext uri="{FF2B5EF4-FFF2-40B4-BE49-F238E27FC236}">
                <a16:creationId xmlns:a16="http://schemas.microsoft.com/office/drawing/2014/main" id="{A162CC69-D7C9-0B38-1AA9-EA2E0FBC2C55}"/>
              </a:ext>
            </a:extLst>
          </p:cNvPr>
          <p:cNvSpPr/>
          <p:nvPr/>
        </p:nvSpPr>
        <p:spPr>
          <a:xfrm rot="16200000">
            <a:off x="2344676" y="1889576"/>
            <a:ext cx="324125" cy="307247"/>
          </a:xfrm>
          <a:prstGeom prst="bentUpArrow">
            <a:avLst>
              <a:gd name="adj1" fmla="val 16351"/>
              <a:gd name="adj2" fmla="val 23919"/>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Arrow: Bent-Up 93">
            <a:extLst>
              <a:ext uri="{FF2B5EF4-FFF2-40B4-BE49-F238E27FC236}">
                <a16:creationId xmlns:a16="http://schemas.microsoft.com/office/drawing/2014/main" id="{5F6E84BA-926D-E4AA-F8F5-6F6990206BE4}"/>
              </a:ext>
            </a:extLst>
          </p:cNvPr>
          <p:cNvSpPr/>
          <p:nvPr/>
        </p:nvSpPr>
        <p:spPr>
          <a:xfrm rot="16200000">
            <a:off x="4367807" y="1882588"/>
            <a:ext cx="324125" cy="307247"/>
          </a:xfrm>
          <a:prstGeom prst="bentUpArrow">
            <a:avLst>
              <a:gd name="adj1" fmla="val 16351"/>
              <a:gd name="adj2" fmla="val 23919"/>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Arrow: Bent-Up 94">
            <a:extLst>
              <a:ext uri="{FF2B5EF4-FFF2-40B4-BE49-F238E27FC236}">
                <a16:creationId xmlns:a16="http://schemas.microsoft.com/office/drawing/2014/main" id="{DC36BF32-49A2-F88C-A291-BB8A0C0D4E8F}"/>
              </a:ext>
            </a:extLst>
          </p:cNvPr>
          <p:cNvSpPr/>
          <p:nvPr/>
        </p:nvSpPr>
        <p:spPr>
          <a:xfrm rot="16200000">
            <a:off x="5933937" y="1889575"/>
            <a:ext cx="324125" cy="307247"/>
          </a:xfrm>
          <a:prstGeom prst="bentUpArrow">
            <a:avLst>
              <a:gd name="adj1" fmla="val 16351"/>
              <a:gd name="adj2" fmla="val 23919"/>
              <a:gd name="adj3" fmla="val 25000"/>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44686000"/>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78F5F2C-5C26-C621-3AB5-BB014A058A16}"/>
              </a:ext>
            </a:extLst>
          </p:cNvPr>
          <p:cNvSpPr>
            <a:spLocks noGrp="1"/>
          </p:cNvSpPr>
          <p:nvPr>
            <p:ph type="title"/>
          </p:nvPr>
        </p:nvSpPr>
        <p:spPr/>
        <p:txBody>
          <a:bodyPr/>
          <a:lstStyle/>
          <a:p>
            <a:r>
              <a:rPr lang="en-US" dirty="0"/>
              <a:t>Proposal (1): indirect path</a:t>
            </a:r>
          </a:p>
        </p:txBody>
      </p:sp>
      <p:sp>
        <p:nvSpPr>
          <p:cNvPr id="4" name="Rectangle 2">
            <a:extLst>
              <a:ext uri="{FF2B5EF4-FFF2-40B4-BE49-F238E27FC236}">
                <a16:creationId xmlns:a16="http://schemas.microsoft.com/office/drawing/2014/main" id="{387D6AA9-ECB7-05F1-50B5-43261ED8ED0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3C950F7B-5477-0786-383B-CF76A4BE7BE9}"/>
              </a:ext>
            </a:extLst>
          </p:cNvPr>
          <p:cNvGraphicFramePr>
            <a:graphicFrameLocks noChangeAspect="1"/>
          </p:cNvGraphicFramePr>
          <p:nvPr>
            <p:extLst>
              <p:ext uri="{D42A27DB-BD31-4B8C-83A1-F6EECF244321}">
                <p14:modId xmlns:p14="http://schemas.microsoft.com/office/powerpoint/2010/main" val="643556370"/>
              </p:ext>
            </p:extLst>
          </p:nvPr>
        </p:nvGraphicFramePr>
        <p:xfrm>
          <a:off x="6810266" y="2363938"/>
          <a:ext cx="5002751" cy="2265789"/>
        </p:xfrm>
        <a:graphic>
          <a:graphicData uri="http://schemas.openxmlformats.org/presentationml/2006/ole">
            <mc:AlternateContent xmlns:mc="http://schemas.openxmlformats.org/markup-compatibility/2006">
              <mc:Choice xmlns:v="urn:schemas-microsoft-com:vml" Requires="v">
                <p:oleObj name="Visio" r:id="rId2" imgW="4591154" imgH="2104942" progId="Visio.Drawing.11">
                  <p:embed/>
                </p:oleObj>
              </mc:Choice>
              <mc:Fallback>
                <p:oleObj name="Visio" r:id="rId2" imgW="4591154" imgH="2104942" progId="Visio.Drawing.11">
                  <p:embed/>
                  <p:pic>
                    <p:nvPicPr>
                      <p:cNvPr id="5" name="Object 4">
                        <a:extLst>
                          <a:ext uri="{FF2B5EF4-FFF2-40B4-BE49-F238E27FC236}">
                            <a16:creationId xmlns:a16="http://schemas.microsoft.com/office/drawing/2014/main" id="{3C950F7B-5477-0786-383B-CF76A4BE7B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0266" y="2363938"/>
                        <a:ext cx="5002751" cy="2265789"/>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94A2A2AF-F13B-E322-599B-5E3868C5F827}"/>
              </a:ext>
            </a:extLst>
          </p:cNvPr>
          <p:cNvSpPr txBox="1"/>
          <p:nvPr/>
        </p:nvSpPr>
        <p:spPr>
          <a:xfrm>
            <a:off x="7147133" y="4819527"/>
            <a:ext cx="4584700" cy="430887"/>
          </a:xfrm>
          <a:prstGeom prst="rect">
            <a:avLst/>
          </a:prstGeom>
          <a:noFill/>
        </p:spPr>
        <p:txBody>
          <a:bodyPr wrap="square">
            <a:spAutoFit/>
          </a:bodyPr>
          <a:lstStyle/>
          <a:p>
            <a:pPr algn="ctr">
              <a:spcAft>
                <a:spcPts val="1200"/>
              </a:spcAft>
              <a:buNone/>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Figure 10.6.1-1: MC service user authentication and registration with Primary MC system, single domain</a:t>
            </a:r>
            <a:endParaRPr lang="en-DE" sz="1100" b="1" dirty="0">
              <a:effectLst/>
              <a:latin typeface="Arial" panose="020B0604020202020204" pitchFamily="34" charset="0"/>
              <a:ea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8D382C35-E74C-241C-86D5-077545E41A25}"/>
              </a:ext>
            </a:extLst>
          </p:cNvPr>
          <p:cNvPicPr>
            <a:picLocks noChangeAspect="1"/>
          </p:cNvPicPr>
          <p:nvPr/>
        </p:nvPicPr>
        <p:blipFill>
          <a:blip r:embed="rId4"/>
          <a:stretch>
            <a:fillRect/>
          </a:stretch>
        </p:blipFill>
        <p:spPr>
          <a:xfrm>
            <a:off x="606752" y="2407418"/>
            <a:ext cx="6152972" cy="2265789"/>
          </a:xfrm>
          <a:prstGeom prst="rect">
            <a:avLst/>
          </a:prstGeom>
        </p:spPr>
      </p:pic>
    </p:spTree>
    <p:extLst>
      <p:ext uri="{BB962C8B-B14F-4D97-AF65-F5344CB8AC3E}">
        <p14:creationId xmlns:p14="http://schemas.microsoft.com/office/powerpoint/2010/main" val="41513588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280d8efa-eff2-4910-88d2-79ca146720c4"/>
    <ds:schemaRef ds:uri="679a257e-872f-4c98-9e8a-0a9c104f72c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280d8efa-eff2-4910-88d2-79ca146720c4"/>
    <ds:schemaRef ds:uri="679a257e-872f-4c98-9e8a-0a9c104f72c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2</TotalTime>
  <Words>1080</Words>
  <Application>Microsoft Office PowerPoint</Application>
  <PresentationFormat>Widescreen</PresentationFormat>
  <Paragraphs>131</Paragraphs>
  <Slides>13</Slides>
  <Notes>3</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13</vt:i4>
      </vt:variant>
    </vt:vector>
  </HeadingPairs>
  <TitlesOfParts>
    <vt:vector size="21" baseType="lpstr">
      <vt:lpstr>Arial</vt:lpstr>
      <vt:lpstr>Arial </vt:lpstr>
      <vt:lpstr>Calibri</vt:lpstr>
      <vt:lpstr>Calibri Light</vt:lpstr>
      <vt:lpstr>Times New Roman</vt:lpstr>
      <vt:lpstr>Office Theme</vt:lpstr>
      <vt:lpstr>Custom Design</vt:lpstr>
      <vt:lpstr>Visio</vt:lpstr>
      <vt:lpstr>Discussion paper on the quality of indirect path</vt:lpstr>
      <vt:lpstr>Content </vt:lpstr>
      <vt:lpstr>Enhancing indoor coverage for the fire brigade</vt:lpstr>
      <vt:lpstr>5.4 Enhancing indoor coverage for the fire brigade</vt:lpstr>
      <vt:lpstr>Use case   Consolidated requirements   Service requirements </vt:lpstr>
      <vt:lpstr>TS 23.304</vt:lpstr>
      <vt:lpstr>TS 38.300</vt:lpstr>
      <vt:lpstr>Proposal (1): indirect path </vt:lpstr>
      <vt:lpstr>Proposal (1): indirect path</vt:lpstr>
      <vt:lpstr>Proposal (1): indirect path</vt:lpstr>
      <vt:lpstr>Proposal (2): direct path</vt:lpstr>
      <vt:lpstr>Proposal (2): direct path</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 Rana</cp:lastModifiedBy>
  <cp:revision>1</cp:revision>
  <dcterms:created xsi:type="dcterms:W3CDTF">2010-02-05T13:52:04Z</dcterms:created>
  <dcterms:modified xsi:type="dcterms:W3CDTF">2025-11-10T12:05:05Z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