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22"/>
  </p:notesMasterIdLst>
  <p:handoutMasterIdLst>
    <p:handoutMasterId r:id="rId23"/>
  </p:handoutMasterIdLst>
  <p:sldIdLst>
    <p:sldId id="341" r:id="rId6"/>
    <p:sldId id="1230" r:id="rId7"/>
    <p:sldId id="1250" r:id="rId8"/>
    <p:sldId id="1253" r:id="rId9"/>
    <p:sldId id="1249" r:id="rId10"/>
    <p:sldId id="1261" r:id="rId11"/>
    <p:sldId id="1251" r:id="rId12"/>
    <p:sldId id="1252" r:id="rId13"/>
    <p:sldId id="1254" r:id="rId14"/>
    <p:sldId id="1255" r:id="rId15"/>
    <p:sldId id="1256" r:id="rId16"/>
    <p:sldId id="1258" r:id="rId17"/>
    <p:sldId id="1260" r:id="rId18"/>
    <p:sldId id="1262" r:id="rId19"/>
    <p:sldId id="1263" r:id="rId20"/>
    <p:sldId id="1146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CD10593-763F-0647-5A5D-77A441024734}" name="David Castellanos" initials="DC" userId="S::david.castellanos@ericsson.com::c3e3ca41-45fd-4ccb-b2c6-c86be057d51f" providerId="AD"/>
  <p188:author id="{7DD7C7D4-D98E-AE97-09F2-E22D5B5582D6}" name="Sorin Surdila" initials="SS" userId="S::sorin-arthur.surdila@ericsson.com::3c491dd2-c0a7-4b20-9961-af3787ca86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2A6EA8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FD1C72-D16A-4068-A547-C84DE88B3007}" v="4043" dt="2025-11-03T14:42:56.7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296" y="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4B781A5D-B725-4CE8-9D17-4F425B6A5523}"/>
    <pc:docChg chg="undo custSel addSld modSld">
      <pc:chgData name="Magnus Tränk" userId="73c60b22-ca24-47b0-bd75-dbf2f6fa7bc6" providerId="ADAL" clId="{4B781A5D-B725-4CE8-9D17-4F425B6A5523}" dt="2024-09-12T06:38:15.604" v="1637" actId="20577"/>
      <pc:docMkLst>
        <pc:docMk/>
      </pc:docMkLst>
      <pc:sldChg chg="addSp delSp modSp new mod">
        <pc:chgData name="Magnus Tränk" userId="73c60b22-ca24-47b0-bd75-dbf2f6fa7bc6" providerId="ADAL" clId="{4B781A5D-B725-4CE8-9D17-4F425B6A5523}" dt="2024-09-12T06:33:45.453" v="1144" actId="1076"/>
        <pc:sldMkLst>
          <pc:docMk/>
          <pc:sldMk cId="3555312570" sldId="1218"/>
        </pc:sldMkLst>
      </pc:sldChg>
      <pc:sldChg chg="addSp delSp modSp add mod">
        <pc:chgData name="Magnus Tränk" userId="73c60b22-ca24-47b0-bd75-dbf2f6fa7bc6" providerId="ADAL" clId="{4B781A5D-B725-4CE8-9D17-4F425B6A5523}" dt="2024-09-12T06:38:15.604" v="1637" actId="20577"/>
        <pc:sldMkLst>
          <pc:docMk/>
          <pc:sldMk cId="2877322749" sldId="1219"/>
        </pc:sldMkLst>
      </pc:sldChg>
    </pc:docChg>
  </pc:docChgLst>
  <pc:docChgLst>
    <pc:chgData name="Rana Alhalaseh" userId="77599387-2e60-4e13-a056-5c29cbf8c9b4" providerId="ADAL" clId="{D6A7283E-8FC1-462A-A084-BBB4A321950F}"/>
    <pc:docChg chg="undo custSel delSld modSld">
      <pc:chgData name="Rana Alhalaseh" userId="77599387-2e60-4e13-a056-5c29cbf8c9b4" providerId="ADAL" clId="{D6A7283E-8FC1-462A-A084-BBB4A321950F}" dt="2025-05-07T11:14:38.777" v="3056" actId="14100"/>
      <pc:docMkLst>
        <pc:docMk/>
      </pc:docMkLst>
      <pc:sldChg chg="modSp mod">
        <pc:chgData name="Rana Alhalaseh" userId="77599387-2e60-4e13-a056-5c29cbf8c9b4" providerId="ADAL" clId="{D6A7283E-8FC1-462A-A084-BBB4A321950F}" dt="2025-04-30T07:26:56.822" v="18" actId="20577"/>
        <pc:sldMkLst>
          <pc:docMk/>
          <pc:sldMk cId="2234640361" sldId="1230"/>
        </pc:sldMkLst>
      </pc:sldChg>
      <pc:sldChg chg="modSp mod">
        <pc:chgData name="Rana Alhalaseh" userId="77599387-2e60-4e13-a056-5c29cbf8c9b4" providerId="ADAL" clId="{D6A7283E-8FC1-462A-A084-BBB4A321950F}" dt="2025-04-30T07:27:31.170" v="22" actId="13926"/>
        <pc:sldMkLst>
          <pc:docMk/>
          <pc:sldMk cId="3564638779" sldId="1231"/>
        </pc:sldMkLst>
      </pc:sldChg>
      <pc:sldChg chg="del">
        <pc:chgData name="Rana Alhalaseh" userId="77599387-2e60-4e13-a056-5c29cbf8c9b4" providerId="ADAL" clId="{D6A7283E-8FC1-462A-A084-BBB4A321950F}" dt="2025-04-30T08:26:43.395" v="606" actId="47"/>
        <pc:sldMkLst>
          <pc:docMk/>
          <pc:sldMk cId="2876131990" sldId="1232"/>
        </pc:sldMkLst>
      </pc:sldChg>
      <pc:sldChg chg="addSp delSp modSp mod">
        <pc:chgData name="Rana Alhalaseh" userId="77599387-2e60-4e13-a056-5c29cbf8c9b4" providerId="ADAL" clId="{D6A7283E-8FC1-462A-A084-BBB4A321950F}" dt="2025-05-07T10:47:47.921" v="2574" actId="1036"/>
        <pc:sldMkLst>
          <pc:docMk/>
          <pc:sldMk cId="1906874306" sldId="1233"/>
        </pc:sldMkLst>
      </pc:sldChg>
      <pc:sldChg chg="modSp mod">
        <pc:chgData name="Rana Alhalaseh" userId="77599387-2e60-4e13-a056-5c29cbf8c9b4" providerId="ADAL" clId="{D6A7283E-8FC1-462A-A084-BBB4A321950F}" dt="2025-05-07T11:14:38.777" v="3056" actId="14100"/>
        <pc:sldMkLst>
          <pc:docMk/>
          <pc:sldMk cId="4153811059" sldId="1234"/>
        </pc:sldMkLst>
      </pc:sldChg>
      <pc:sldChg chg="del">
        <pc:chgData name="Rana Alhalaseh" userId="77599387-2e60-4e13-a056-5c29cbf8c9b4" providerId="ADAL" clId="{D6A7283E-8FC1-462A-A084-BBB4A321950F}" dt="2025-04-30T08:26:41.209" v="605" actId="47"/>
        <pc:sldMkLst>
          <pc:docMk/>
          <pc:sldMk cId="1087249479" sldId="1235"/>
        </pc:sldMkLst>
      </pc:sldChg>
      <pc:sldChg chg="modSp mod">
        <pc:chgData name="Rana Alhalaseh" userId="77599387-2e60-4e13-a056-5c29cbf8c9b4" providerId="ADAL" clId="{D6A7283E-8FC1-462A-A084-BBB4A321950F}" dt="2025-05-07T08:57:37.947" v="2550" actId="20577"/>
        <pc:sldMkLst>
          <pc:docMk/>
          <pc:sldMk cId="3710676256" sldId="1236"/>
        </pc:sldMkLst>
      </pc:sldChg>
      <pc:sldChg chg="del">
        <pc:chgData name="Rana Alhalaseh" userId="77599387-2e60-4e13-a056-5c29cbf8c9b4" providerId="ADAL" clId="{D6A7283E-8FC1-462A-A084-BBB4A321950F}" dt="2025-04-30T08:26:46.201" v="607" actId="47"/>
        <pc:sldMkLst>
          <pc:docMk/>
          <pc:sldMk cId="3918125024" sldId="1237"/>
        </pc:sldMkLst>
      </pc:sldChg>
      <pc:sldChg chg="addSp delSp modSp mod">
        <pc:chgData name="Rana Alhalaseh" userId="77599387-2e60-4e13-a056-5c29cbf8c9b4" providerId="ADAL" clId="{D6A7283E-8FC1-462A-A084-BBB4A321950F}" dt="2025-05-07T11:04:44.554" v="2744" actId="14100"/>
        <pc:sldMkLst>
          <pc:docMk/>
          <pc:sldMk cId="4067110308" sldId="1238"/>
        </pc:sldMkLst>
      </pc:sldChg>
      <pc:sldChg chg="addSp delSp modSp mod">
        <pc:chgData name="Rana Alhalaseh" userId="77599387-2e60-4e13-a056-5c29cbf8c9b4" providerId="ADAL" clId="{D6A7283E-8FC1-462A-A084-BBB4A321950F}" dt="2025-05-07T11:14:24.532" v="3047" actId="20577"/>
        <pc:sldMkLst>
          <pc:docMk/>
          <pc:sldMk cId="3011276635" sldId="1241"/>
        </pc:sldMkLst>
      </pc:sldChg>
      <pc:sldChg chg="del">
        <pc:chgData name="Rana Alhalaseh" userId="77599387-2e60-4e13-a056-5c29cbf8c9b4" providerId="ADAL" clId="{D6A7283E-8FC1-462A-A084-BBB4A321950F}" dt="2025-04-30T08:35:54.950" v="608" actId="47"/>
        <pc:sldMkLst>
          <pc:docMk/>
          <pc:sldMk cId="4223302530" sldId="1242"/>
        </pc:sldMkLst>
      </pc:sldChg>
    </pc:docChg>
  </pc:docChgLst>
  <pc:docChgLst>
    <pc:chgData name="Rana Alhalaseh" userId="77599387-2e60-4e13-a056-5c29cbf8c9b4" providerId="ADAL" clId="{48564F2B-466C-4543-9FF1-1B5A9AE2FD0B}"/>
    <pc:docChg chg="modMainMaster">
      <pc:chgData name="Rana Alhalaseh" userId="77599387-2e60-4e13-a056-5c29cbf8c9b4" providerId="ADAL" clId="{48564F2B-466C-4543-9FF1-1B5A9AE2FD0B}" dt="2025-08-17T13:33:04.219" v="8" actId="13926"/>
      <pc:docMkLst>
        <pc:docMk/>
      </pc:docMkLst>
      <pc:sldMasterChg chg="modSp mod">
        <pc:chgData name="Rana Alhalaseh" userId="77599387-2e60-4e13-a056-5c29cbf8c9b4" providerId="ADAL" clId="{48564F2B-466C-4543-9FF1-1B5A9AE2FD0B}" dt="2025-08-17T13:33:04.219" v="8" actId="13926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D6161B5D-8EAA-4557-B992-0409EA8E489F}"/>
    <pc:docChg chg="modMainMaster">
      <pc:chgData name="Rana Alhalaseh" userId="77599387-2e60-4e13-a056-5c29cbf8c9b4" providerId="ADAL" clId="{D6161B5D-8EAA-4557-B992-0409EA8E489F}" dt="2025-08-13T07:22:24.998" v="72" actId="13926"/>
      <pc:docMkLst>
        <pc:docMk/>
      </pc:docMkLst>
      <pc:sldMasterChg chg="modSp mod">
        <pc:chgData name="Rana Alhalaseh" userId="77599387-2e60-4e13-a056-5c29cbf8c9b4" providerId="ADAL" clId="{D6161B5D-8EAA-4557-B992-0409EA8E489F}" dt="2025-08-13T07:22:24.998" v="72" actId="13926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51F4D600-0A7C-4C5E-B1B5-C262C6A8A343}"/>
    <pc:docChg chg="undo custSel addSld delSld modSld modMainMaster">
      <pc:chgData name="Rana Alhalaseh" userId="77599387-2e60-4e13-a056-5c29cbf8c9b4" providerId="ADAL" clId="{51F4D600-0A7C-4C5E-B1B5-C262C6A8A343}" dt="2025-10-06T08:30:42.446" v="6251" actId="6549"/>
      <pc:docMkLst>
        <pc:docMk/>
      </pc:docMkLst>
      <pc:sldChg chg="modSp mod">
        <pc:chgData name="Rana Alhalaseh" userId="77599387-2e60-4e13-a056-5c29cbf8c9b4" providerId="ADAL" clId="{51F4D600-0A7C-4C5E-B1B5-C262C6A8A343}" dt="2025-09-25T11:18:48.849" v="55" actId="20577"/>
        <pc:sldMkLst>
          <pc:docMk/>
          <pc:sldMk cId="0" sldId="341"/>
        </pc:sldMkLst>
      </pc:sldChg>
      <pc:sldChg chg="modSp mod">
        <pc:chgData name="Rana Alhalaseh" userId="77599387-2e60-4e13-a056-5c29cbf8c9b4" providerId="ADAL" clId="{51F4D600-0A7C-4C5E-B1B5-C262C6A8A343}" dt="2025-10-06T06:27:16.612" v="6227" actId="5793"/>
        <pc:sldMkLst>
          <pc:docMk/>
          <pc:sldMk cId="2234640361" sldId="1230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564638779" sldId="1231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1906874306" sldId="1233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4153811059" sldId="1234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710676256" sldId="1236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4067110308" sldId="1238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2276943832" sldId="1240"/>
        </pc:sldMkLst>
      </pc:sldChg>
      <pc:sldChg chg="del">
        <pc:chgData name="Rana Alhalaseh" userId="77599387-2e60-4e13-a056-5c29cbf8c9b4" providerId="ADAL" clId="{51F4D600-0A7C-4C5E-B1B5-C262C6A8A343}" dt="2025-09-25T14:33:10.115" v="2635" actId="47"/>
        <pc:sldMkLst>
          <pc:docMk/>
          <pc:sldMk cId="3011276635" sldId="1241"/>
        </pc:sldMkLst>
      </pc:sldChg>
      <pc:sldChg chg="modSp new mod">
        <pc:chgData name="Rana Alhalaseh" userId="77599387-2e60-4e13-a056-5c29cbf8c9b4" providerId="ADAL" clId="{51F4D600-0A7C-4C5E-B1B5-C262C6A8A343}" dt="2025-09-29T13:19:28.550" v="3302" actId="207"/>
        <pc:sldMkLst>
          <pc:docMk/>
          <pc:sldMk cId="3830967642" sldId="1242"/>
        </pc:sldMkLst>
      </pc:sldChg>
      <pc:sldChg chg="addSp delSp modSp new mod">
        <pc:chgData name="Rana Alhalaseh" userId="77599387-2e60-4e13-a056-5c29cbf8c9b4" providerId="ADAL" clId="{51F4D600-0A7C-4C5E-B1B5-C262C6A8A343}" dt="2025-09-29T13:56:17.510" v="3433" actId="21"/>
        <pc:sldMkLst>
          <pc:docMk/>
          <pc:sldMk cId="3911458408" sldId="1243"/>
        </pc:sldMkLst>
      </pc:sldChg>
      <pc:sldChg chg="modSp new mod">
        <pc:chgData name="Rana Alhalaseh" userId="77599387-2e60-4e13-a056-5c29cbf8c9b4" providerId="ADAL" clId="{51F4D600-0A7C-4C5E-B1B5-C262C6A8A343}" dt="2025-10-01T06:15:03.802" v="5802" actId="20577"/>
        <pc:sldMkLst>
          <pc:docMk/>
          <pc:sldMk cId="2516549108" sldId="1244"/>
        </pc:sldMkLst>
      </pc:sldChg>
      <pc:sldChg chg="addSp delSp modSp new mod">
        <pc:chgData name="Rana Alhalaseh" userId="77599387-2e60-4e13-a056-5c29cbf8c9b4" providerId="ADAL" clId="{51F4D600-0A7C-4C5E-B1B5-C262C6A8A343}" dt="2025-10-01T17:35:19.536" v="6215" actId="1076"/>
        <pc:sldMkLst>
          <pc:docMk/>
          <pc:sldMk cId="2485237917" sldId="1245"/>
        </pc:sldMkLst>
      </pc:sldChg>
      <pc:sldChg chg="modSp new del mod">
        <pc:chgData name="Rana Alhalaseh" userId="77599387-2e60-4e13-a056-5c29cbf8c9b4" providerId="ADAL" clId="{51F4D600-0A7C-4C5E-B1B5-C262C6A8A343}" dt="2025-09-26T11:43:26.605" v="3035" actId="47"/>
        <pc:sldMkLst>
          <pc:docMk/>
          <pc:sldMk cId="3152811613" sldId="1246"/>
        </pc:sldMkLst>
      </pc:sldChg>
      <pc:sldChg chg="modSp new mod">
        <pc:chgData name="Rana Alhalaseh" userId="77599387-2e60-4e13-a056-5c29cbf8c9b4" providerId="ADAL" clId="{51F4D600-0A7C-4C5E-B1B5-C262C6A8A343}" dt="2025-10-06T06:29:31.392" v="6242" actId="20577"/>
        <pc:sldMkLst>
          <pc:docMk/>
          <pc:sldMk cId="3479670911" sldId="1246"/>
        </pc:sldMkLst>
      </pc:sldChg>
      <pc:sldChg chg="addSp delSp modSp new mod">
        <pc:chgData name="Rana Alhalaseh" userId="77599387-2e60-4e13-a056-5c29cbf8c9b4" providerId="ADAL" clId="{51F4D600-0A7C-4C5E-B1B5-C262C6A8A343}" dt="2025-10-01T06:23:34.262" v="5956" actId="5793"/>
        <pc:sldMkLst>
          <pc:docMk/>
          <pc:sldMk cId="1065481283" sldId="1247"/>
        </pc:sldMkLst>
      </pc:sldChg>
      <pc:sldChg chg="addSp delSp modSp new mod">
        <pc:chgData name="Rana Alhalaseh" userId="77599387-2e60-4e13-a056-5c29cbf8c9b4" providerId="ADAL" clId="{51F4D600-0A7C-4C5E-B1B5-C262C6A8A343}" dt="2025-10-01T06:26:21.315" v="6162" actId="1037"/>
        <pc:sldMkLst>
          <pc:docMk/>
          <pc:sldMk cId="3843913180" sldId="1248"/>
        </pc:sldMkLst>
      </pc:sldChg>
      <pc:sldMasterChg chg="modSp mod">
        <pc:chgData name="Rana Alhalaseh" userId="77599387-2e60-4e13-a056-5c29cbf8c9b4" providerId="ADAL" clId="{51F4D600-0A7C-4C5E-B1B5-C262C6A8A343}" dt="2025-10-06T08:30:42.446" v="6251" actId="6549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4F16FDF9-D279-47E0-9F6D-1AF7082AC958}"/>
    <pc:docChg chg="undo custSel addSld delSld modSld sldOrd modMainMaster">
      <pc:chgData name="Rana Alhalaseh" userId="77599387-2e60-4e13-a056-5c29cbf8c9b4" providerId="ADAL" clId="{4F16FDF9-D279-47E0-9F6D-1AF7082AC958}" dt="2024-10-07T11:02:03.378" v="3361" actId="20577"/>
      <pc:docMkLst>
        <pc:docMk/>
      </pc:docMkLst>
      <pc:sldChg chg="modSp add del mod">
        <pc:chgData name="Rana Alhalaseh" userId="77599387-2e60-4e13-a056-5c29cbf8c9b4" providerId="ADAL" clId="{4F16FDF9-D279-47E0-9F6D-1AF7082AC958}" dt="2024-10-07T07:11:55.303" v="3316" actId="20577"/>
        <pc:sldMkLst>
          <pc:docMk/>
          <pc:sldMk cId="0" sldId="341"/>
        </pc:sldMkLst>
      </pc:sldChg>
      <pc:sldChg chg="add del">
        <pc:chgData name="Rana Alhalaseh" userId="77599387-2e60-4e13-a056-5c29cbf8c9b4" providerId="ADAL" clId="{4F16FDF9-D279-47E0-9F6D-1AF7082AC958}" dt="2024-10-07T07:09:34.433" v="3252"/>
        <pc:sldMkLst>
          <pc:docMk/>
          <pc:sldMk cId="3992161661" sldId="1146"/>
        </pc:sldMkLst>
      </pc:sldChg>
      <pc:sldChg chg="del">
        <pc:chgData name="Rana Alhalaseh" userId="77599387-2e60-4e13-a056-5c29cbf8c9b4" providerId="ADAL" clId="{4F16FDF9-D279-47E0-9F6D-1AF7082AC958}" dt="2024-09-17T09:28:27.764" v="1" actId="47"/>
        <pc:sldMkLst>
          <pc:docMk/>
          <pc:sldMk cId="4259677633" sldId="1209"/>
        </pc:sldMkLst>
      </pc:sldChg>
      <pc:sldChg chg="del">
        <pc:chgData name="Rana Alhalaseh" userId="77599387-2e60-4e13-a056-5c29cbf8c9b4" providerId="ADAL" clId="{4F16FDF9-D279-47E0-9F6D-1AF7082AC958}" dt="2024-09-17T09:28:28.432" v="2" actId="47"/>
        <pc:sldMkLst>
          <pc:docMk/>
          <pc:sldMk cId="3297332015" sldId="1210"/>
        </pc:sldMkLst>
      </pc:sldChg>
      <pc:sldChg chg="del">
        <pc:chgData name="Rana Alhalaseh" userId="77599387-2e60-4e13-a056-5c29cbf8c9b4" providerId="ADAL" clId="{4F16FDF9-D279-47E0-9F6D-1AF7082AC958}" dt="2024-09-17T09:28:30.774" v="5" actId="47"/>
        <pc:sldMkLst>
          <pc:docMk/>
          <pc:sldMk cId="4016695184" sldId="1211"/>
        </pc:sldMkLst>
      </pc:sldChg>
      <pc:sldChg chg="del">
        <pc:chgData name="Rana Alhalaseh" userId="77599387-2e60-4e13-a056-5c29cbf8c9b4" providerId="ADAL" clId="{4F16FDF9-D279-47E0-9F6D-1AF7082AC958}" dt="2024-09-17T09:28:29.486" v="3" actId="47"/>
        <pc:sldMkLst>
          <pc:docMk/>
          <pc:sldMk cId="3411530033" sldId="1213"/>
        </pc:sldMkLst>
      </pc:sldChg>
      <pc:sldChg chg="del">
        <pc:chgData name="Rana Alhalaseh" userId="77599387-2e60-4e13-a056-5c29cbf8c9b4" providerId="ADAL" clId="{4F16FDF9-D279-47E0-9F6D-1AF7082AC958}" dt="2024-09-17T09:28:30.186" v="4" actId="47"/>
        <pc:sldMkLst>
          <pc:docMk/>
          <pc:sldMk cId="1478161686" sldId="1215"/>
        </pc:sldMkLst>
      </pc:sldChg>
      <pc:sldChg chg="del">
        <pc:chgData name="Rana Alhalaseh" userId="77599387-2e60-4e13-a056-5c29cbf8c9b4" providerId="ADAL" clId="{4F16FDF9-D279-47E0-9F6D-1AF7082AC958}" dt="2024-09-17T09:28:32.334" v="6" actId="47"/>
        <pc:sldMkLst>
          <pc:docMk/>
          <pc:sldMk cId="490229904" sldId="1216"/>
        </pc:sldMkLst>
      </pc:sldChg>
      <pc:sldChg chg="del">
        <pc:chgData name="Rana Alhalaseh" userId="77599387-2e60-4e13-a056-5c29cbf8c9b4" providerId="ADAL" clId="{4F16FDF9-D279-47E0-9F6D-1AF7082AC958}" dt="2024-09-17T09:28:23.459" v="0" actId="47"/>
        <pc:sldMkLst>
          <pc:docMk/>
          <pc:sldMk cId="2364841037" sldId="1217"/>
        </pc:sldMkLst>
      </pc:sldChg>
      <pc:sldChg chg="del">
        <pc:chgData name="Rana Alhalaseh" userId="77599387-2e60-4e13-a056-5c29cbf8c9b4" providerId="ADAL" clId="{4F16FDF9-D279-47E0-9F6D-1AF7082AC958}" dt="2024-10-01T08:13:52.702" v="1932" actId="47"/>
        <pc:sldMkLst>
          <pc:docMk/>
          <pc:sldMk cId="3555312570" sldId="1218"/>
        </pc:sldMkLst>
      </pc:sldChg>
      <pc:sldChg chg="addSp delSp modSp mod">
        <pc:chgData name="Rana Alhalaseh" userId="77599387-2e60-4e13-a056-5c29cbf8c9b4" providerId="ADAL" clId="{4F16FDF9-D279-47E0-9F6D-1AF7082AC958}" dt="2024-10-01T08:36:57.640" v="1982"/>
        <pc:sldMkLst>
          <pc:docMk/>
          <pc:sldMk cId="2877322749" sldId="1219"/>
        </pc:sldMkLst>
      </pc:sldChg>
      <pc:sldChg chg="addSp delSp modSp new del mod ord">
        <pc:chgData name="Rana Alhalaseh" userId="77599387-2e60-4e13-a056-5c29cbf8c9b4" providerId="ADAL" clId="{4F16FDF9-D279-47E0-9F6D-1AF7082AC958}" dt="2024-10-01T08:37:23.873" v="1983" actId="47"/>
        <pc:sldMkLst>
          <pc:docMk/>
          <pc:sldMk cId="3711827759" sldId="1220"/>
        </pc:sldMkLst>
      </pc:sldChg>
      <pc:sldChg chg="new del">
        <pc:chgData name="Rana Alhalaseh" userId="77599387-2e60-4e13-a056-5c29cbf8c9b4" providerId="ADAL" clId="{4F16FDF9-D279-47E0-9F6D-1AF7082AC958}" dt="2024-10-01T07:20:56.082" v="491" actId="47"/>
        <pc:sldMkLst>
          <pc:docMk/>
          <pc:sldMk cId="1007515329" sldId="1221"/>
        </pc:sldMkLst>
      </pc:sldChg>
      <pc:sldChg chg="addSp modSp new mod ord">
        <pc:chgData name="Rana Alhalaseh" userId="77599387-2e60-4e13-a056-5c29cbf8c9b4" providerId="ADAL" clId="{4F16FDF9-D279-47E0-9F6D-1AF7082AC958}" dt="2024-10-01T09:07:52.413" v="2297" actId="20577"/>
        <pc:sldMkLst>
          <pc:docMk/>
          <pc:sldMk cId="3055007915" sldId="1221"/>
        </pc:sldMkLst>
      </pc:sldChg>
      <pc:sldChg chg="addSp delSp modSp new mod ord">
        <pc:chgData name="Rana Alhalaseh" userId="77599387-2e60-4e13-a056-5c29cbf8c9b4" providerId="ADAL" clId="{4F16FDF9-D279-47E0-9F6D-1AF7082AC958}" dt="2024-10-01T10:01:44.506" v="3087" actId="20577"/>
        <pc:sldMkLst>
          <pc:docMk/>
          <pc:sldMk cId="2646455785" sldId="1222"/>
        </pc:sldMkLst>
      </pc:sldChg>
      <pc:sldChg chg="addSp delSp modSp add mod">
        <pc:chgData name="Rana Alhalaseh" userId="77599387-2e60-4e13-a056-5c29cbf8c9b4" providerId="ADAL" clId="{4F16FDF9-D279-47E0-9F6D-1AF7082AC958}" dt="2024-10-01T08:13:38.833" v="1931" actId="1076"/>
        <pc:sldMkLst>
          <pc:docMk/>
          <pc:sldMk cId="1446589849" sldId="1223"/>
        </pc:sldMkLst>
      </pc:sldChg>
      <pc:sldChg chg="modSp new del mod ord">
        <pc:chgData name="Rana Alhalaseh" userId="77599387-2e60-4e13-a056-5c29cbf8c9b4" providerId="ADAL" clId="{4F16FDF9-D279-47E0-9F6D-1AF7082AC958}" dt="2024-10-01T09:32:58.274" v="2664" actId="47"/>
        <pc:sldMkLst>
          <pc:docMk/>
          <pc:sldMk cId="317742182" sldId="1224"/>
        </pc:sldMkLst>
      </pc:sldChg>
      <pc:sldChg chg="new del">
        <pc:chgData name="Rana Alhalaseh" userId="77599387-2e60-4e13-a056-5c29cbf8c9b4" providerId="ADAL" clId="{4F16FDF9-D279-47E0-9F6D-1AF7082AC958}" dt="2024-10-01T09:08:21.892" v="2302" actId="47"/>
        <pc:sldMkLst>
          <pc:docMk/>
          <pc:sldMk cId="2050284466" sldId="1224"/>
        </pc:sldMkLst>
      </pc:sldChg>
      <pc:sldChg chg="modSp new mod">
        <pc:chgData name="Rana Alhalaseh" userId="77599387-2e60-4e13-a056-5c29cbf8c9b4" providerId="ADAL" clId="{4F16FDF9-D279-47E0-9F6D-1AF7082AC958}" dt="2024-10-07T11:02:03.378" v="3361" actId="20577"/>
        <pc:sldMkLst>
          <pc:docMk/>
          <pc:sldMk cId="1621073763" sldId="1225"/>
        </pc:sldMkLst>
      </pc:sldChg>
      <pc:sldMasterChg chg="modSp mod">
        <pc:chgData name="Rana Alhalaseh" userId="77599387-2e60-4e13-a056-5c29cbf8c9b4" providerId="ADAL" clId="{4F16FDF9-D279-47E0-9F6D-1AF7082AC958}" dt="2024-10-07T11:01:09.895" v="3325" actId="6549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27FD1C72-D16A-4068-A547-C84DE88B3007}"/>
    <pc:docChg chg="undo custSel addSld delSld modSld sldOrd modMainMaster">
      <pc:chgData name="Rana Alhalaseh" userId="77599387-2e60-4e13-a056-5c29cbf8c9b4" providerId="ADAL" clId="{27FD1C72-D16A-4068-A547-C84DE88B3007}" dt="2025-10-28T15:25:29.780" v="11271" actId="20577"/>
      <pc:docMkLst>
        <pc:docMk/>
      </pc:docMkLst>
      <pc:sldChg chg="modSp mod">
        <pc:chgData name="Rana Alhalaseh" userId="77599387-2e60-4e13-a056-5c29cbf8c9b4" providerId="ADAL" clId="{27FD1C72-D16A-4068-A547-C84DE88B3007}" dt="2025-10-24T06:14:39.109" v="1826" actId="20577"/>
        <pc:sldMkLst>
          <pc:docMk/>
          <pc:sldMk cId="0" sldId="341"/>
        </pc:sldMkLst>
        <pc:spChg chg="mod">
          <ac:chgData name="Rana Alhalaseh" userId="77599387-2e60-4e13-a056-5c29cbf8c9b4" providerId="ADAL" clId="{27FD1C72-D16A-4068-A547-C84DE88B3007}" dt="2025-10-24T06:14:39.109" v="1826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Rana Alhalaseh" userId="77599387-2e60-4e13-a056-5c29cbf8c9b4" providerId="ADAL" clId="{27FD1C72-D16A-4068-A547-C84DE88B3007}" dt="2025-10-28T15:25:29.780" v="11271" actId="20577"/>
        <pc:sldMkLst>
          <pc:docMk/>
          <pc:sldMk cId="2234640361" sldId="1230"/>
        </pc:sldMkLst>
        <pc:spChg chg="mod">
          <ac:chgData name="Rana Alhalaseh" userId="77599387-2e60-4e13-a056-5c29cbf8c9b4" providerId="ADAL" clId="{27FD1C72-D16A-4068-A547-C84DE88B3007}" dt="2025-10-28T15:25:29.780" v="11271" actId="20577"/>
          <ac:spMkLst>
            <pc:docMk/>
            <pc:sldMk cId="2234640361" sldId="1230"/>
            <ac:spMk id="2" creationId="{761B235B-CB0C-4276-6B39-D14D3A5C783C}"/>
          </ac:spMkLst>
        </pc:spChg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3830967642" sldId="1242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3911458408" sldId="1243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2516549108" sldId="1244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2485237917" sldId="1245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3479670911" sldId="1246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1065481283" sldId="1247"/>
        </pc:sldMkLst>
      </pc:sldChg>
      <pc:sldChg chg="del">
        <pc:chgData name="Rana Alhalaseh" userId="77599387-2e60-4e13-a056-5c29cbf8c9b4" providerId="ADAL" clId="{27FD1C72-D16A-4068-A547-C84DE88B3007}" dt="2025-10-22T12:25:11.841" v="96" actId="47"/>
        <pc:sldMkLst>
          <pc:docMk/>
          <pc:sldMk cId="3843913180" sldId="1248"/>
        </pc:sldMkLst>
      </pc:sldChg>
      <pc:sldChg chg="addSp delSp modSp new mod">
        <pc:chgData name="Rana Alhalaseh" userId="77599387-2e60-4e13-a056-5c29cbf8c9b4" providerId="ADAL" clId="{27FD1C72-D16A-4068-A547-C84DE88B3007}" dt="2025-10-24T11:19:43.449" v="5508" actId="20577"/>
        <pc:sldMkLst>
          <pc:docMk/>
          <pc:sldMk cId="694428018" sldId="1249"/>
        </pc:sldMkLst>
        <pc:spChg chg="mod">
          <ac:chgData name="Rana Alhalaseh" userId="77599387-2e60-4e13-a056-5c29cbf8c9b4" providerId="ADAL" clId="{27FD1C72-D16A-4068-A547-C84DE88B3007}" dt="2025-10-24T11:19:43.449" v="5508" actId="20577"/>
          <ac:spMkLst>
            <pc:docMk/>
            <pc:sldMk cId="694428018" sldId="1249"/>
            <ac:spMk id="3" creationId="{57E0193E-87E3-AD02-5523-C3549E7579FD}"/>
          </ac:spMkLst>
        </pc:spChg>
        <pc:picChg chg="add mod modCrop">
          <ac:chgData name="Rana Alhalaseh" userId="77599387-2e60-4e13-a056-5c29cbf8c9b4" providerId="ADAL" clId="{27FD1C72-D16A-4068-A547-C84DE88B3007}" dt="2025-10-24T10:59:08.685" v="5138" actId="1076"/>
          <ac:picMkLst>
            <pc:docMk/>
            <pc:sldMk cId="694428018" sldId="1249"/>
            <ac:picMk id="5" creationId="{798B171C-7AA4-CF3B-CA67-9B2B1860E4D6}"/>
          </ac:picMkLst>
        </pc:picChg>
      </pc:sldChg>
      <pc:sldChg chg="addSp delSp modSp new mod">
        <pc:chgData name="Rana Alhalaseh" userId="77599387-2e60-4e13-a056-5c29cbf8c9b4" providerId="ADAL" clId="{27FD1C72-D16A-4068-A547-C84DE88B3007}" dt="2025-10-28T13:29:28.066" v="9349" actId="1037"/>
        <pc:sldMkLst>
          <pc:docMk/>
          <pc:sldMk cId="344006712" sldId="1250"/>
        </pc:sldMkLst>
        <pc:spChg chg="mod">
          <ac:chgData name="Rana Alhalaseh" userId="77599387-2e60-4e13-a056-5c29cbf8c9b4" providerId="ADAL" clId="{27FD1C72-D16A-4068-A547-C84DE88B3007}" dt="2025-10-22T12:30:50.449" v="120" actId="20577"/>
          <ac:spMkLst>
            <pc:docMk/>
            <pc:sldMk cId="344006712" sldId="1250"/>
            <ac:spMk id="3" creationId="{A65EE871-A7F6-5A3D-D524-8494489E1FC6}"/>
          </ac:spMkLst>
        </pc:spChg>
        <pc:spChg chg="mod">
          <ac:chgData name="Rana Alhalaseh" userId="77599387-2e60-4e13-a056-5c29cbf8c9b4" providerId="ADAL" clId="{27FD1C72-D16A-4068-A547-C84DE88B3007}" dt="2025-10-24T08:42:51.795" v="4001" actId="1037"/>
          <ac:spMkLst>
            <pc:docMk/>
            <pc:sldMk cId="344006712" sldId="1250"/>
            <ac:spMk id="16" creationId="{58AC088B-2779-214F-AD1E-33074806A5C1}"/>
          </ac:spMkLst>
        </pc:spChg>
        <pc:spChg chg="mod">
          <ac:chgData name="Rana Alhalaseh" userId="77599387-2e60-4e13-a056-5c29cbf8c9b4" providerId="ADAL" clId="{27FD1C72-D16A-4068-A547-C84DE88B3007}" dt="2025-10-28T12:14:30.873" v="7759" actId="1038"/>
          <ac:spMkLst>
            <pc:docMk/>
            <pc:sldMk cId="344006712" sldId="1250"/>
            <ac:spMk id="32" creationId="{4CE650D0-6168-6BC9-93F8-56C5A694DE76}"/>
          </ac:spMkLst>
        </pc:spChg>
        <pc:spChg chg="mod">
          <ac:chgData name="Rana Alhalaseh" userId="77599387-2e60-4e13-a056-5c29cbf8c9b4" providerId="ADAL" clId="{27FD1C72-D16A-4068-A547-C84DE88B3007}" dt="2025-10-24T08:48:31.597" v="4289" actId="1037"/>
          <ac:spMkLst>
            <pc:docMk/>
            <pc:sldMk cId="344006712" sldId="1250"/>
            <ac:spMk id="38" creationId="{427DEF98-204C-23B5-973F-CB991BF3A3F1}"/>
          </ac:spMkLst>
        </pc:spChg>
        <pc:spChg chg="add mod">
          <ac:chgData name="Rana Alhalaseh" userId="77599387-2e60-4e13-a056-5c29cbf8c9b4" providerId="ADAL" clId="{27FD1C72-D16A-4068-A547-C84DE88B3007}" dt="2025-10-24T07:57:55.812" v="2931" actId="1036"/>
          <ac:spMkLst>
            <pc:docMk/>
            <pc:sldMk cId="344006712" sldId="1250"/>
            <ac:spMk id="44" creationId="{A5D7360D-4B74-CAF0-FE63-A8FA2FE90BC9}"/>
          </ac:spMkLst>
        </pc:spChg>
        <pc:spChg chg="mod ord">
          <ac:chgData name="Rana Alhalaseh" userId="77599387-2e60-4e13-a056-5c29cbf8c9b4" providerId="ADAL" clId="{27FD1C72-D16A-4068-A547-C84DE88B3007}" dt="2025-10-24T08:42:51.795" v="4001" actId="1037"/>
          <ac:spMkLst>
            <pc:docMk/>
            <pc:sldMk cId="344006712" sldId="1250"/>
            <ac:spMk id="53" creationId="{3C1CEC4B-2256-CD3B-CCB4-280CAEFF0B1F}"/>
          </ac:spMkLst>
        </pc:spChg>
        <pc:spChg chg="add mod">
          <ac:chgData name="Rana Alhalaseh" userId="77599387-2e60-4e13-a056-5c29cbf8c9b4" providerId="ADAL" clId="{27FD1C72-D16A-4068-A547-C84DE88B3007}" dt="2025-10-28T12:14:30.873" v="7759" actId="1038"/>
          <ac:spMkLst>
            <pc:docMk/>
            <pc:sldMk cId="344006712" sldId="1250"/>
            <ac:spMk id="56" creationId="{C1EE9874-5615-4300-3BB4-0756A922D41F}"/>
          </ac:spMkLst>
        </pc:spChg>
        <pc:spChg chg="mod">
          <ac:chgData name="Rana Alhalaseh" userId="77599387-2e60-4e13-a056-5c29cbf8c9b4" providerId="ADAL" clId="{27FD1C72-D16A-4068-A547-C84DE88B3007}" dt="2025-10-28T13:29:16.798" v="9347" actId="1037"/>
          <ac:spMkLst>
            <pc:docMk/>
            <pc:sldMk cId="344006712" sldId="1250"/>
            <ac:spMk id="57" creationId="{BBA214E0-14E9-D10C-E73B-F9512905A780}"/>
          </ac:spMkLst>
        </pc:spChg>
        <pc:spChg chg="add mod">
          <ac:chgData name="Rana Alhalaseh" userId="77599387-2e60-4e13-a056-5c29cbf8c9b4" providerId="ADAL" clId="{27FD1C72-D16A-4068-A547-C84DE88B3007}" dt="2025-10-28T12:25:07.515" v="7792" actId="20577"/>
          <ac:spMkLst>
            <pc:docMk/>
            <pc:sldMk cId="344006712" sldId="1250"/>
            <ac:spMk id="73" creationId="{F9C35C54-766F-56B5-E390-7A9CFF934868}"/>
          </ac:spMkLst>
        </pc:spChg>
        <pc:spChg chg="add mod">
          <ac:chgData name="Rana Alhalaseh" userId="77599387-2e60-4e13-a056-5c29cbf8c9b4" providerId="ADAL" clId="{27FD1C72-D16A-4068-A547-C84DE88B3007}" dt="2025-10-28T12:26:00.677" v="7803" actId="20577"/>
          <ac:spMkLst>
            <pc:docMk/>
            <pc:sldMk cId="344006712" sldId="1250"/>
            <ac:spMk id="74" creationId="{A1F95447-23F9-D098-1792-234D93A621FD}"/>
          </ac:spMkLst>
        </pc:spChg>
        <pc:spChg chg="add mod">
          <ac:chgData name="Rana Alhalaseh" userId="77599387-2e60-4e13-a056-5c29cbf8c9b4" providerId="ADAL" clId="{27FD1C72-D16A-4068-A547-C84DE88B3007}" dt="2025-10-28T12:29:23.587" v="7804" actId="20577"/>
          <ac:spMkLst>
            <pc:docMk/>
            <pc:sldMk cId="344006712" sldId="1250"/>
            <ac:spMk id="76" creationId="{C370EE2E-93F1-9F32-8963-ADD6ADD3254A}"/>
          </ac:spMkLst>
        </pc:spChg>
        <pc:spChg chg="add mod">
          <ac:chgData name="Rana Alhalaseh" userId="77599387-2e60-4e13-a056-5c29cbf8c9b4" providerId="ADAL" clId="{27FD1C72-D16A-4068-A547-C84DE88B3007}" dt="2025-10-24T10:39:07.458" v="4765" actId="207"/>
          <ac:spMkLst>
            <pc:docMk/>
            <pc:sldMk cId="344006712" sldId="1250"/>
            <ac:spMk id="77" creationId="{F4CBEFD3-F834-4FF7-8775-45C2128D9629}"/>
          </ac:spMkLst>
        </pc:spChg>
        <pc:spChg chg="add mod">
          <ac:chgData name="Rana Alhalaseh" userId="77599387-2e60-4e13-a056-5c29cbf8c9b4" providerId="ADAL" clId="{27FD1C72-D16A-4068-A547-C84DE88B3007}" dt="2025-10-24T08:48:58.662" v="4348" actId="1038"/>
          <ac:spMkLst>
            <pc:docMk/>
            <pc:sldMk cId="344006712" sldId="1250"/>
            <ac:spMk id="85" creationId="{31AA4581-FEC1-6B48-D065-BC55EBA7736B}"/>
          </ac:spMkLst>
        </pc:spChg>
        <pc:spChg chg="add mod">
          <ac:chgData name="Rana Alhalaseh" userId="77599387-2e60-4e13-a056-5c29cbf8c9b4" providerId="ADAL" clId="{27FD1C72-D16A-4068-A547-C84DE88B3007}" dt="2025-10-24T08:48:58.662" v="4348" actId="1038"/>
          <ac:spMkLst>
            <pc:docMk/>
            <pc:sldMk cId="344006712" sldId="1250"/>
            <ac:spMk id="86" creationId="{1761575C-0236-8B56-BC17-B121FFE27092}"/>
          </ac:spMkLst>
        </pc:spChg>
        <pc:spChg chg="add mod">
          <ac:chgData name="Rana Alhalaseh" userId="77599387-2e60-4e13-a056-5c29cbf8c9b4" providerId="ADAL" clId="{27FD1C72-D16A-4068-A547-C84DE88B3007}" dt="2025-10-28T12:30:01.207" v="7807" actId="14100"/>
          <ac:spMkLst>
            <pc:docMk/>
            <pc:sldMk cId="344006712" sldId="1250"/>
            <ac:spMk id="87" creationId="{B0ECEBCC-4DC2-4B13-3F98-7FA45AD5CF0E}"/>
          </ac:spMkLst>
        </pc:spChg>
        <pc:spChg chg="add mod">
          <ac:chgData name="Rana Alhalaseh" userId="77599387-2e60-4e13-a056-5c29cbf8c9b4" providerId="ADAL" clId="{27FD1C72-D16A-4068-A547-C84DE88B3007}" dt="2025-10-24T10:39:19.358" v="4770" actId="207"/>
          <ac:spMkLst>
            <pc:docMk/>
            <pc:sldMk cId="344006712" sldId="1250"/>
            <ac:spMk id="91" creationId="{71AD16FA-B69D-489E-F54C-99A5BBDCB5BD}"/>
          </ac:spMkLst>
        </pc:spChg>
        <pc:cxnChg chg="add del mod">
          <ac:chgData name="Rana Alhalaseh" userId="77599387-2e60-4e13-a056-5c29cbf8c9b4" providerId="ADAL" clId="{27FD1C72-D16A-4068-A547-C84DE88B3007}" dt="2025-10-24T08:48:10.513" v="4271" actId="1037"/>
          <ac:cxnSpMkLst>
            <pc:docMk/>
            <pc:sldMk cId="344006712" sldId="1250"/>
            <ac:cxnSpMk id="21" creationId="{D8C7871F-A011-257F-D5F9-80C14FD098FF}"/>
          </ac:cxnSpMkLst>
        </pc:cxnChg>
        <pc:cxnChg chg="mod">
          <ac:chgData name="Rana Alhalaseh" userId="77599387-2e60-4e13-a056-5c29cbf8c9b4" providerId="ADAL" clId="{27FD1C72-D16A-4068-A547-C84DE88B3007}" dt="2025-10-28T12:14:30.873" v="7759" actId="1038"/>
          <ac:cxnSpMkLst>
            <pc:docMk/>
            <pc:sldMk cId="344006712" sldId="1250"/>
            <ac:cxnSpMk id="31" creationId="{99A4DB5E-ADF2-3181-0080-FB9F3D4BE082}"/>
          </ac:cxnSpMkLst>
        </pc:cxnChg>
        <pc:cxnChg chg="mod">
          <ac:chgData name="Rana Alhalaseh" userId="77599387-2e60-4e13-a056-5c29cbf8c9b4" providerId="ADAL" clId="{27FD1C72-D16A-4068-A547-C84DE88B3007}" dt="2025-10-28T13:29:14.306" v="9346" actId="1038"/>
          <ac:cxnSpMkLst>
            <pc:docMk/>
            <pc:sldMk cId="344006712" sldId="1250"/>
            <ac:cxnSpMk id="36" creationId="{F8FD4CC6-EC66-91B9-9B41-99247A17368A}"/>
          </ac:cxnSpMkLst>
        </pc:cxnChg>
        <pc:cxnChg chg="add del mod">
          <ac:chgData name="Rana Alhalaseh" userId="77599387-2e60-4e13-a056-5c29cbf8c9b4" providerId="ADAL" clId="{27FD1C72-D16A-4068-A547-C84DE88B3007}" dt="2025-10-24T08:48:04.393" v="4269" actId="14100"/>
          <ac:cxnSpMkLst>
            <pc:docMk/>
            <pc:sldMk cId="344006712" sldId="1250"/>
            <ac:cxnSpMk id="51" creationId="{3B143693-05B1-8B0A-72DB-1B857951E9BA}"/>
          </ac:cxnSpMkLst>
        </pc:cxnChg>
        <pc:cxnChg chg="add mod">
          <ac:chgData name="Rana Alhalaseh" userId="77599387-2e60-4e13-a056-5c29cbf8c9b4" providerId="ADAL" clId="{27FD1C72-D16A-4068-A547-C84DE88B3007}" dt="2025-10-28T13:29:28.066" v="9349" actId="1037"/>
          <ac:cxnSpMkLst>
            <pc:docMk/>
            <pc:sldMk cId="344006712" sldId="1250"/>
            <ac:cxnSpMk id="72" creationId="{374683EB-15B6-8E2F-A0B3-6CFD10F265A6}"/>
          </ac:cxnSpMkLst>
        </pc:cxnChg>
        <pc:cxnChg chg="add mod">
          <ac:chgData name="Rana Alhalaseh" userId="77599387-2e60-4e13-a056-5c29cbf8c9b4" providerId="ADAL" clId="{27FD1C72-D16A-4068-A547-C84DE88B3007}" dt="2025-10-28T12:14:30.873" v="7759" actId="1038"/>
          <ac:cxnSpMkLst>
            <pc:docMk/>
            <pc:sldMk cId="344006712" sldId="1250"/>
            <ac:cxnSpMk id="81" creationId="{0B464917-97C2-D8D0-A9EB-5731F920B9E0}"/>
          </ac:cxnSpMkLst>
        </pc:cxnChg>
        <pc:cxnChg chg="add mod">
          <ac:chgData name="Rana Alhalaseh" userId="77599387-2e60-4e13-a056-5c29cbf8c9b4" providerId="ADAL" clId="{27FD1C72-D16A-4068-A547-C84DE88B3007}" dt="2025-10-24T08:48:31.597" v="4289" actId="1037"/>
          <ac:cxnSpMkLst>
            <pc:docMk/>
            <pc:sldMk cId="344006712" sldId="1250"/>
            <ac:cxnSpMk id="82" creationId="{B2F5B2CC-8B2D-924F-70CB-287805314B60}"/>
          </ac:cxnSpMkLst>
        </pc:cxnChg>
        <pc:cxnChg chg="add mod">
          <ac:chgData name="Rana Alhalaseh" userId="77599387-2e60-4e13-a056-5c29cbf8c9b4" providerId="ADAL" clId="{27FD1C72-D16A-4068-A547-C84DE88B3007}" dt="2025-10-28T13:29:19.982" v="9348" actId="1037"/>
          <ac:cxnSpMkLst>
            <pc:docMk/>
            <pc:sldMk cId="344006712" sldId="1250"/>
            <ac:cxnSpMk id="84" creationId="{39AEFFC0-1BFB-0D87-6ED2-C7B794C48373}"/>
          </ac:cxnSpMkLst>
        </pc:cxnChg>
        <pc:cxnChg chg="add mod">
          <ac:chgData name="Rana Alhalaseh" userId="77599387-2e60-4e13-a056-5c29cbf8c9b4" providerId="ADAL" clId="{27FD1C72-D16A-4068-A547-C84DE88B3007}" dt="2025-10-24T08:48:58.662" v="4348" actId="1038"/>
          <ac:cxnSpMkLst>
            <pc:docMk/>
            <pc:sldMk cId="344006712" sldId="1250"/>
            <ac:cxnSpMk id="88" creationId="{B2926F01-9057-0F90-FD95-21D2B4640ACC}"/>
          </ac:cxnSpMkLst>
        </pc:cxnChg>
      </pc:sldChg>
      <pc:sldChg chg="addSp delSp modSp new mod">
        <pc:chgData name="Rana Alhalaseh" userId="77599387-2e60-4e13-a056-5c29cbf8c9b4" providerId="ADAL" clId="{27FD1C72-D16A-4068-A547-C84DE88B3007}" dt="2025-10-28T12:53:13.897" v="7875" actId="20577"/>
        <pc:sldMkLst>
          <pc:docMk/>
          <pc:sldMk cId="2356427983" sldId="1251"/>
        </pc:sldMkLst>
        <pc:spChg chg="mod">
          <ac:chgData name="Rana Alhalaseh" userId="77599387-2e60-4e13-a056-5c29cbf8c9b4" providerId="ADAL" clId="{27FD1C72-D16A-4068-A547-C84DE88B3007}" dt="2025-10-28T12:53:13.897" v="7875" actId="20577"/>
          <ac:spMkLst>
            <pc:docMk/>
            <pc:sldMk cId="2356427983" sldId="1251"/>
            <ac:spMk id="2" creationId="{7E83F905-AF7E-5CE1-0D7C-E4E9850CED11}"/>
          </ac:spMkLst>
        </pc:spChg>
        <pc:spChg chg="mod">
          <ac:chgData name="Rana Alhalaseh" userId="77599387-2e60-4e13-a056-5c29cbf8c9b4" providerId="ADAL" clId="{27FD1C72-D16A-4068-A547-C84DE88B3007}" dt="2025-10-24T13:34:46.324" v="6998" actId="20577"/>
          <ac:spMkLst>
            <pc:docMk/>
            <pc:sldMk cId="2356427983" sldId="1251"/>
            <ac:spMk id="3" creationId="{C1CF0184-66BF-9EA2-57FE-F2C42CAA43FB}"/>
          </ac:spMkLst>
        </pc:spChg>
      </pc:sldChg>
      <pc:sldChg chg="addSp delSp modSp new mod">
        <pc:chgData name="Rana Alhalaseh" userId="77599387-2e60-4e13-a056-5c29cbf8c9b4" providerId="ADAL" clId="{27FD1C72-D16A-4068-A547-C84DE88B3007}" dt="2025-10-28T12:54:15.237" v="7908" actId="20577"/>
        <pc:sldMkLst>
          <pc:docMk/>
          <pc:sldMk cId="2634115094" sldId="1252"/>
        </pc:sldMkLst>
        <pc:spChg chg="mod">
          <ac:chgData name="Rana Alhalaseh" userId="77599387-2e60-4e13-a056-5c29cbf8c9b4" providerId="ADAL" clId="{27FD1C72-D16A-4068-A547-C84DE88B3007}" dt="2025-10-24T13:35:03.019" v="7023" actId="20577"/>
          <ac:spMkLst>
            <pc:docMk/>
            <pc:sldMk cId="2634115094" sldId="1252"/>
            <ac:spMk id="3" creationId="{DE3CE03D-954E-D917-5C5D-2FCCF209BB82}"/>
          </ac:spMkLst>
        </pc:spChg>
        <pc:spChg chg="add">
          <ac:chgData name="Rana Alhalaseh" userId="77599387-2e60-4e13-a056-5c29cbf8c9b4" providerId="ADAL" clId="{27FD1C72-D16A-4068-A547-C84DE88B3007}" dt="2025-10-24T10:41:24.695" v="4817"/>
          <ac:spMkLst>
            <pc:docMk/>
            <pc:sldMk cId="2634115094" sldId="1252"/>
            <ac:spMk id="4" creationId="{BD4C12BC-3440-10B6-5E58-A9B5D3FC89B2}"/>
          </ac:spMkLst>
        </pc:spChg>
        <pc:spChg chg="add mod">
          <ac:chgData name="Rana Alhalaseh" userId="77599387-2e60-4e13-a056-5c29cbf8c9b4" providerId="ADAL" clId="{27FD1C72-D16A-4068-A547-C84DE88B3007}" dt="2025-10-28T12:54:15.237" v="7908" actId="20577"/>
          <ac:spMkLst>
            <pc:docMk/>
            <pc:sldMk cId="2634115094" sldId="1252"/>
            <ac:spMk id="8" creationId="{FE3F9130-C7A0-CDF0-B3E9-95A6F85280EC}"/>
          </ac:spMkLst>
        </pc:spChg>
        <pc:picChg chg="add mod">
          <ac:chgData name="Rana Alhalaseh" userId="77599387-2e60-4e13-a056-5c29cbf8c9b4" providerId="ADAL" clId="{27FD1C72-D16A-4068-A547-C84DE88B3007}" dt="2025-10-24T10:51:12.175" v="4850" actId="1036"/>
          <ac:picMkLst>
            <pc:docMk/>
            <pc:sldMk cId="2634115094" sldId="1252"/>
            <ac:picMk id="7" creationId="{FDC3983F-FBEC-CE62-03E3-7E54E43E98FE}"/>
          </ac:picMkLst>
        </pc:picChg>
      </pc:sldChg>
      <pc:sldChg chg="delSp modSp add mod ord">
        <pc:chgData name="Rana Alhalaseh" userId="77599387-2e60-4e13-a056-5c29cbf8c9b4" providerId="ADAL" clId="{27FD1C72-D16A-4068-A547-C84DE88B3007}" dt="2025-10-28T12:36:27.097" v="7824" actId="207"/>
        <pc:sldMkLst>
          <pc:docMk/>
          <pc:sldMk cId="882836330" sldId="1253"/>
        </pc:sldMkLst>
        <pc:spChg chg="mod">
          <ac:chgData name="Rana Alhalaseh" userId="77599387-2e60-4e13-a056-5c29cbf8c9b4" providerId="ADAL" clId="{27FD1C72-D16A-4068-A547-C84DE88B3007}" dt="2025-10-24T11:19:37.375" v="5490" actId="20577"/>
          <ac:spMkLst>
            <pc:docMk/>
            <pc:sldMk cId="882836330" sldId="1253"/>
            <ac:spMk id="3" creationId="{378AA5EC-2DB3-5069-97DE-6B1162AE621B}"/>
          </ac:spMkLst>
        </pc:spChg>
        <pc:spChg chg="mod">
          <ac:chgData name="Rana Alhalaseh" userId="77599387-2e60-4e13-a056-5c29cbf8c9b4" providerId="ADAL" clId="{27FD1C72-D16A-4068-A547-C84DE88B3007}" dt="2025-10-28T12:36:27.097" v="7824" actId="207"/>
          <ac:spMkLst>
            <pc:docMk/>
            <pc:sldMk cId="882836330" sldId="1253"/>
            <ac:spMk id="7" creationId="{FB5C39AE-B47B-1D49-7601-555FEC442321}"/>
          </ac:spMkLst>
        </pc:spChg>
      </pc:sldChg>
      <pc:sldChg chg="addSp delSp modSp new mod">
        <pc:chgData name="Rana Alhalaseh" userId="77599387-2e60-4e13-a056-5c29cbf8c9b4" providerId="ADAL" clId="{27FD1C72-D16A-4068-A547-C84DE88B3007}" dt="2025-10-24T13:53:50.708" v="7596" actId="14100"/>
        <pc:sldMkLst>
          <pc:docMk/>
          <pc:sldMk cId="1231117048" sldId="1254"/>
        </pc:sldMkLst>
        <pc:spChg chg="mod">
          <ac:chgData name="Rana Alhalaseh" userId="77599387-2e60-4e13-a056-5c29cbf8c9b4" providerId="ADAL" clId="{27FD1C72-D16A-4068-A547-C84DE88B3007}" dt="2025-10-24T13:53:50.708" v="7596" actId="14100"/>
          <ac:spMkLst>
            <pc:docMk/>
            <pc:sldMk cId="1231117048" sldId="1254"/>
            <ac:spMk id="2" creationId="{A7478FC8-78A3-4965-0595-11593C77B65C}"/>
          </ac:spMkLst>
        </pc:spChg>
        <pc:spChg chg="mod">
          <ac:chgData name="Rana Alhalaseh" userId="77599387-2e60-4e13-a056-5c29cbf8c9b4" providerId="ADAL" clId="{27FD1C72-D16A-4068-A547-C84DE88B3007}" dt="2025-10-24T13:35:20.220" v="7035" actId="20577"/>
          <ac:spMkLst>
            <pc:docMk/>
            <pc:sldMk cId="1231117048" sldId="1254"/>
            <ac:spMk id="3" creationId="{9118F973-53A9-C917-9D49-606F9628A8AE}"/>
          </ac:spMkLst>
        </pc:spChg>
        <pc:spChg chg="add mod">
          <ac:chgData name="Rana Alhalaseh" userId="77599387-2e60-4e13-a056-5c29cbf8c9b4" providerId="ADAL" clId="{27FD1C72-D16A-4068-A547-C84DE88B3007}" dt="2025-10-24T13:52:07.581" v="7411" actId="207"/>
          <ac:spMkLst>
            <pc:docMk/>
            <pc:sldMk cId="1231117048" sldId="1254"/>
            <ac:spMk id="5" creationId="{D1627311-B5E6-5CF5-B6D2-55B5AD198780}"/>
          </ac:spMkLst>
        </pc:spChg>
        <pc:spChg chg="add">
          <ac:chgData name="Rana Alhalaseh" userId="77599387-2e60-4e13-a056-5c29cbf8c9b4" providerId="ADAL" clId="{27FD1C72-D16A-4068-A547-C84DE88B3007}" dt="2025-10-24T13:44:26.128" v="7113"/>
          <ac:spMkLst>
            <pc:docMk/>
            <pc:sldMk cId="1231117048" sldId="1254"/>
            <ac:spMk id="6" creationId="{BC608999-723F-B42D-344F-F25406D64B40}"/>
          </ac:spMkLst>
        </pc:spChg>
        <pc:spChg chg="add">
          <ac:chgData name="Rana Alhalaseh" userId="77599387-2e60-4e13-a056-5c29cbf8c9b4" providerId="ADAL" clId="{27FD1C72-D16A-4068-A547-C84DE88B3007}" dt="2025-10-24T13:46:38.976" v="7280"/>
          <ac:spMkLst>
            <pc:docMk/>
            <pc:sldMk cId="1231117048" sldId="1254"/>
            <ac:spMk id="8" creationId="{22F73A9B-EE22-D355-BFE1-295ACD39B10B}"/>
          </ac:spMkLst>
        </pc:spChg>
        <pc:spChg chg="add mod">
          <ac:chgData name="Rana Alhalaseh" userId="77599387-2e60-4e13-a056-5c29cbf8c9b4" providerId="ADAL" clId="{27FD1C72-D16A-4068-A547-C84DE88B3007}" dt="2025-10-24T13:52:12.849" v="7412" actId="207"/>
          <ac:spMkLst>
            <pc:docMk/>
            <pc:sldMk cId="1231117048" sldId="1254"/>
            <ac:spMk id="11" creationId="{49C149ED-14FE-4247-477C-D5FB955F9633}"/>
          </ac:spMkLst>
        </pc:spChg>
        <pc:graphicFrameChg chg="add mod">
          <ac:chgData name="Rana Alhalaseh" userId="77599387-2e60-4e13-a056-5c29cbf8c9b4" providerId="ADAL" clId="{27FD1C72-D16A-4068-A547-C84DE88B3007}" dt="2025-10-24T13:49:28.369" v="7361" actId="1036"/>
          <ac:graphicFrameMkLst>
            <pc:docMk/>
            <pc:sldMk cId="1231117048" sldId="1254"/>
            <ac:graphicFrameMk id="7" creationId="{8AD6A421-69A8-D810-8008-3A164BEC11E4}"/>
          </ac:graphicFrameMkLst>
        </pc:graphicFrameChg>
        <pc:graphicFrameChg chg="add mod">
          <ac:chgData name="Rana Alhalaseh" userId="77599387-2e60-4e13-a056-5c29cbf8c9b4" providerId="ADAL" clId="{27FD1C72-D16A-4068-A547-C84DE88B3007}" dt="2025-10-24T13:48:55.259" v="7349" actId="1076"/>
          <ac:graphicFrameMkLst>
            <pc:docMk/>
            <pc:sldMk cId="1231117048" sldId="1254"/>
            <ac:graphicFrameMk id="9" creationId="{9D9EBD6A-401F-2208-5FAE-92AF89110F6C}"/>
          </ac:graphicFrameMkLst>
        </pc:graphicFrameChg>
      </pc:sldChg>
      <pc:sldChg chg="addSp delSp modSp new mod">
        <pc:chgData name="Rana Alhalaseh" userId="77599387-2e60-4e13-a056-5c29cbf8c9b4" providerId="ADAL" clId="{27FD1C72-D16A-4068-A547-C84DE88B3007}" dt="2025-10-28T12:57:21.466" v="8119" actId="20577"/>
        <pc:sldMkLst>
          <pc:docMk/>
          <pc:sldMk cId="3838924370" sldId="1255"/>
        </pc:sldMkLst>
        <pc:spChg chg="mod">
          <ac:chgData name="Rana Alhalaseh" userId="77599387-2e60-4e13-a056-5c29cbf8c9b4" providerId="ADAL" clId="{27FD1C72-D16A-4068-A547-C84DE88B3007}" dt="2025-10-28T12:57:21.466" v="8119" actId="20577"/>
          <ac:spMkLst>
            <pc:docMk/>
            <pc:sldMk cId="3838924370" sldId="1255"/>
            <ac:spMk id="2" creationId="{F9DB9EE8-6653-E6EF-FF5E-3AC458204E04}"/>
          </ac:spMkLst>
        </pc:spChg>
        <pc:spChg chg="mod">
          <ac:chgData name="Rana Alhalaseh" userId="77599387-2e60-4e13-a056-5c29cbf8c9b4" providerId="ADAL" clId="{27FD1C72-D16A-4068-A547-C84DE88B3007}" dt="2025-10-24T11:55:04.016" v="5956" actId="20577"/>
          <ac:spMkLst>
            <pc:docMk/>
            <pc:sldMk cId="3838924370" sldId="1255"/>
            <ac:spMk id="3" creationId="{75E3D159-C4F8-32B1-25CF-C87DED2D9D72}"/>
          </ac:spMkLst>
        </pc:spChg>
      </pc:sldChg>
      <pc:sldChg chg="delSp modSp add mod">
        <pc:chgData name="Rana Alhalaseh" userId="77599387-2e60-4e13-a056-5c29cbf8c9b4" providerId="ADAL" clId="{27FD1C72-D16A-4068-A547-C84DE88B3007}" dt="2025-10-28T12:59:41.217" v="8275" actId="20577"/>
        <pc:sldMkLst>
          <pc:docMk/>
          <pc:sldMk cId="2902519495" sldId="1256"/>
        </pc:sldMkLst>
        <pc:spChg chg="mod">
          <ac:chgData name="Rana Alhalaseh" userId="77599387-2e60-4e13-a056-5c29cbf8c9b4" providerId="ADAL" clId="{27FD1C72-D16A-4068-A547-C84DE88B3007}" dt="2025-10-28T12:59:41.217" v="8275" actId="20577"/>
          <ac:spMkLst>
            <pc:docMk/>
            <pc:sldMk cId="2902519495" sldId="1256"/>
            <ac:spMk id="2" creationId="{943030F2-2E1E-EE40-B1A9-5D9876635847}"/>
          </ac:spMkLst>
        </pc:spChg>
      </pc:sldChg>
      <pc:sldChg chg="modSp new del mod">
        <pc:chgData name="Rana Alhalaseh" userId="77599387-2e60-4e13-a056-5c29cbf8c9b4" providerId="ADAL" clId="{27FD1C72-D16A-4068-A547-C84DE88B3007}" dt="2025-10-28T13:46:41.918" v="10017" actId="47"/>
        <pc:sldMkLst>
          <pc:docMk/>
          <pc:sldMk cId="1221575831" sldId="1257"/>
        </pc:sldMkLst>
      </pc:sldChg>
      <pc:sldChg chg="addSp modSp new mod">
        <pc:chgData name="Rana Alhalaseh" userId="77599387-2e60-4e13-a056-5c29cbf8c9b4" providerId="ADAL" clId="{27FD1C72-D16A-4068-A547-C84DE88B3007}" dt="2025-10-28T14:09:21.469" v="10708" actId="20577"/>
        <pc:sldMkLst>
          <pc:docMk/>
          <pc:sldMk cId="3636363186" sldId="1258"/>
        </pc:sldMkLst>
        <pc:spChg chg="mod">
          <ac:chgData name="Rana Alhalaseh" userId="77599387-2e60-4e13-a056-5c29cbf8c9b4" providerId="ADAL" clId="{27FD1C72-D16A-4068-A547-C84DE88B3007}" dt="2025-10-28T14:09:21.469" v="10708" actId="20577"/>
          <ac:spMkLst>
            <pc:docMk/>
            <pc:sldMk cId="3636363186" sldId="1258"/>
            <ac:spMk id="2" creationId="{4CD782E8-32F0-741F-94F7-695840633B7A}"/>
          </ac:spMkLst>
        </pc:spChg>
        <pc:spChg chg="mod">
          <ac:chgData name="Rana Alhalaseh" userId="77599387-2e60-4e13-a056-5c29cbf8c9b4" providerId="ADAL" clId="{27FD1C72-D16A-4068-A547-C84DE88B3007}" dt="2025-10-28T13:54:47.846" v="10264" actId="20577"/>
          <ac:spMkLst>
            <pc:docMk/>
            <pc:sldMk cId="3636363186" sldId="1258"/>
            <ac:spMk id="3" creationId="{780BBEB1-69B7-CDAE-C23C-C481D904E6D0}"/>
          </ac:spMkLst>
        </pc:spChg>
        <pc:spChg chg="add mod">
          <ac:chgData name="Rana Alhalaseh" userId="77599387-2e60-4e13-a056-5c29cbf8c9b4" providerId="ADAL" clId="{27FD1C72-D16A-4068-A547-C84DE88B3007}" dt="2025-10-28T13:41:19.530" v="9740" actId="20577"/>
          <ac:spMkLst>
            <pc:docMk/>
            <pc:sldMk cId="3636363186" sldId="1258"/>
            <ac:spMk id="4" creationId="{E70C2896-92E4-8E57-B5B2-14D8A9069211}"/>
          </ac:spMkLst>
        </pc:spChg>
      </pc:sldChg>
      <pc:sldChg chg="addSp delSp modSp add del mod">
        <pc:chgData name="Rana Alhalaseh" userId="77599387-2e60-4e13-a056-5c29cbf8c9b4" providerId="ADAL" clId="{27FD1C72-D16A-4068-A547-C84DE88B3007}" dt="2025-10-28T13:55:01.836" v="10265" actId="47"/>
        <pc:sldMkLst>
          <pc:docMk/>
          <pc:sldMk cId="85078317" sldId="1259"/>
        </pc:sldMkLst>
      </pc:sldChg>
      <pc:sldChg chg="modSp add mod">
        <pc:chgData name="Rana Alhalaseh" userId="77599387-2e60-4e13-a056-5c29cbf8c9b4" providerId="ADAL" clId="{27FD1C72-D16A-4068-A547-C84DE88B3007}" dt="2025-10-28T14:22:25.655" v="11097" actId="5793"/>
        <pc:sldMkLst>
          <pc:docMk/>
          <pc:sldMk cId="1896810321" sldId="1260"/>
        </pc:sldMkLst>
        <pc:spChg chg="mod">
          <ac:chgData name="Rana Alhalaseh" userId="77599387-2e60-4e13-a056-5c29cbf8c9b4" providerId="ADAL" clId="{27FD1C72-D16A-4068-A547-C84DE88B3007}" dt="2025-10-28T14:00:41.575" v="10404" actId="20577"/>
          <ac:spMkLst>
            <pc:docMk/>
            <pc:sldMk cId="1896810321" sldId="1260"/>
            <ac:spMk id="2" creationId="{92BE8CB3-2CE2-FDE7-93A2-1AA8C74CBA25}"/>
          </ac:spMkLst>
        </pc:spChg>
        <pc:spChg chg="mod">
          <ac:chgData name="Rana Alhalaseh" userId="77599387-2e60-4e13-a056-5c29cbf8c9b4" providerId="ADAL" clId="{27FD1C72-D16A-4068-A547-C84DE88B3007}" dt="2025-10-28T13:53:26.756" v="10243"/>
          <ac:spMkLst>
            <pc:docMk/>
            <pc:sldMk cId="1896810321" sldId="1260"/>
            <ac:spMk id="3" creationId="{7B5A6124-850C-EA31-1463-79196377F520}"/>
          </ac:spMkLst>
        </pc:spChg>
        <pc:spChg chg="mod">
          <ac:chgData name="Rana Alhalaseh" userId="77599387-2e60-4e13-a056-5c29cbf8c9b4" providerId="ADAL" clId="{27FD1C72-D16A-4068-A547-C84DE88B3007}" dt="2025-10-28T14:22:25.655" v="11097" actId="5793"/>
          <ac:spMkLst>
            <pc:docMk/>
            <pc:sldMk cId="1896810321" sldId="1260"/>
            <ac:spMk id="4" creationId="{4BB55E34-BDBB-4825-922E-CB556675C08F}"/>
          </ac:spMkLst>
        </pc:spChg>
      </pc:sldChg>
      <pc:sldMasterChg chg="modSp mod">
        <pc:chgData name="Rana Alhalaseh" userId="77599387-2e60-4e13-a056-5c29cbf8c9b4" providerId="ADAL" clId="{27FD1C72-D16A-4068-A547-C84DE88B3007}" dt="2025-10-22T12:15:52.476" v="60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27FD1C72-D16A-4068-A547-C84DE88B3007}" dt="2025-10-22T12:15:52.476" v="60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27FD1C72-D16A-4068-A547-C84DE88B3007}" dt="2025-10-22T12:14:28.405" v="8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Rana Alhalaseh" userId="77599387-2e60-4e13-a056-5c29cbf8c9b4" providerId="ADAL" clId="{2EA31F2B-0BB9-4ABC-9B37-BEF7DF883ED7}"/>
    <pc:docChg chg="custSel addSld delSld modSld sldOrd modMainMaster">
      <pc:chgData name="Rana Alhalaseh" userId="77599387-2e60-4e13-a056-5c29cbf8c9b4" providerId="ADAL" clId="{2EA31F2B-0BB9-4ABC-9B37-BEF7DF883ED7}" dt="2024-11-07T13:51:58.673" v="1222"/>
      <pc:docMkLst>
        <pc:docMk/>
      </pc:docMkLst>
      <pc:sldChg chg="modSp mod">
        <pc:chgData name="Rana Alhalaseh" userId="77599387-2e60-4e13-a056-5c29cbf8c9b4" providerId="ADAL" clId="{2EA31F2B-0BB9-4ABC-9B37-BEF7DF883ED7}" dt="2024-10-23T08:45:09.577" v="98" actId="6549"/>
        <pc:sldMkLst>
          <pc:docMk/>
          <pc:sldMk cId="0" sldId="341"/>
        </pc:sldMkLst>
      </pc:sldChg>
      <pc:sldChg chg="ord">
        <pc:chgData name="Rana Alhalaseh" userId="77599387-2e60-4e13-a056-5c29cbf8c9b4" providerId="ADAL" clId="{2EA31F2B-0BB9-4ABC-9B37-BEF7DF883ED7}" dt="2024-11-07T13:51:58.673" v="1222"/>
        <pc:sldMkLst>
          <pc:docMk/>
          <pc:sldMk cId="3992161661" sldId="1146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2877322749" sldId="1219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3055007915" sldId="1221"/>
        </pc:sldMkLst>
      </pc:sldChg>
      <pc:sldChg chg="modSp mod ord">
        <pc:chgData name="Rana Alhalaseh" userId="77599387-2e60-4e13-a056-5c29cbf8c9b4" providerId="ADAL" clId="{2EA31F2B-0BB9-4ABC-9B37-BEF7DF883ED7}" dt="2024-11-07T13:51:39.909" v="1219" actId="20577"/>
        <pc:sldMkLst>
          <pc:docMk/>
          <pc:sldMk cId="2646455785" sldId="1222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1446589849" sldId="1223"/>
        </pc:sldMkLst>
      </pc:sldChg>
      <pc:sldChg chg="mod modShow">
        <pc:chgData name="Rana Alhalaseh" userId="77599387-2e60-4e13-a056-5c29cbf8c9b4" providerId="ADAL" clId="{2EA31F2B-0BB9-4ABC-9B37-BEF7DF883ED7}" dt="2024-10-24T07:23:19.586" v="531" actId="729"/>
        <pc:sldMkLst>
          <pc:docMk/>
          <pc:sldMk cId="1621073763" sldId="1225"/>
        </pc:sldMkLst>
      </pc:sldChg>
      <pc:sldChg chg="mod modShow">
        <pc:chgData name="Rana Alhalaseh" userId="77599387-2e60-4e13-a056-5c29cbf8c9b4" providerId="ADAL" clId="{2EA31F2B-0BB9-4ABC-9B37-BEF7DF883ED7}" dt="2024-10-24T07:23:26.306" v="532" actId="729"/>
        <pc:sldMkLst>
          <pc:docMk/>
          <pc:sldMk cId="754056807" sldId="1226"/>
        </pc:sldMkLst>
      </pc:sldChg>
      <pc:sldChg chg="modSp new del mod ord">
        <pc:chgData name="Rana Alhalaseh" userId="77599387-2e60-4e13-a056-5c29cbf8c9b4" providerId="ADAL" clId="{2EA31F2B-0BB9-4ABC-9B37-BEF7DF883ED7}" dt="2024-10-24T07:13:50.696" v="351" actId="47"/>
        <pc:sldMkLst>
          <pc:docMk/>
          <pc:sldMk cId="1719944334" sldId="1227"/>
        </pc:sldMkLst>
      </pc:sldChg>
      <pc:sldChg chg="new del">
        <pc:chgData name="Rana Alhalaseh" userId="77599387-2e60-4e13-a056-5c29cbf8c9b4" providerId="ADAL" clId="{2EA31F2B-0BB9-4ABC-9B37-BEF7DF883ED7}" dt="2024-10-24T06:59:46.381" v="100" actId="47"/>
        <pc:sldMkLst>
          <pc:docMk/>
          <pc:sldMk cId="2563296708" sldId="1227"/>
        </pc:sldMkLst>
      </pc:sldChg>
      <pc:sldChg chg="addSp delSp modSp add mod">
        <pc:chgData name="Rana Alhalaseh" userId="77599387-2e60-4e13-a056-5c29cbf8c9b4" providerId="ADAL" clId="{2EA31F2B-0BB9-4ABC-9B37-BEF7DF883ED7}" dt="2024-11-06T08:50:34.058" v="1089" actId="20577"/>
        <pc:sldMkLst>
          <pc:docMk/>
          <pc:sldMk cId="1109995534" sldId="1228"/>
        </pc:sldMkLst>
      </pc:sldChg>
      <pc:sldChg chg="addSp delSp modSp new del mod">
        <pc:chgData name="Rana Alhalaseh" userId="77599387-2e60-4e13-a056-5c29cbf8c9b4" providerId="ADAL" clId="{2EA31F2B-0BB9-4ABC-9B37-BEF7DF883ED7}" dt="2024-10-24T07:47:52.984" v="761" actId="47"/>
        <pc:sldMkLst>
          <pc:docMk/>
          <pc:sldMk cId="1653303438" sldId="1229"/>
        </pc:sldMkLst>
      </pc:sldChg>
      <pc:sldChg chg="add ord">
        <pc:chgData name="Rana Alhalaseh" userId="77599387-2e60-4e13-a056-5c29cbf8c9b4" providerId="ADAL" clId="{2EA31F2B-0BB9-4ABC-9B37-BEF7DF883ED7}" dt="2024-10-30T07:20:35.518" v="1031"/>
        <pc:sldMkLst>
          <pc:docMk/>
          <pc:sldMk cId="2585318486" sldId="1229"/>
        </pc:sldMkLst>
      </pc:sldChg>
      <pc:sldChg chg="new del">
        <pc:chgData name="Rana Alhalaseh" userId="77599387-2e60-4e13-a056-5c29cbf8c9b4" providerId="ADAL" clId="{2EA31F2B-0BB9-4ABC-9B37-BEF7DF883ED7}" dt="2024-11-07T13:51:56.464" v="1220" actId="47"/>
        <pc:sldMkLst>
          <pc:docMk/>
          <pc:sldMk cId="3375262630" sldId="1230"/>
        </pc:sldMkLst>
      </pc:sldChg>
      <pc:sldMasterChg chg="modSp mod">
        <pc:chgData name="Rana Alhalaseh" userId="77599387-2e60-4e13-a056-5c29cbf8c9b4" providerId="ADAL" clId="{2EA31F2B-0BB9-4ABC-9B37-BEF7DF883ED7}" dt="2024-10-24T07:02:29.796" v="174" actId="13926"/>
        <pc:sldMasterMkLst>
          <pc:docMk/>
          <pc:sldMasterMk cId="0" sldId="2147485146"/>
        </pc:sldMasterMkLst>
      </pc:sldMasterChg>
    </pc:docChg>
  </pc:docChgLst>
  <pc:docChgLst>
    <pc:chgData name="Rana Alhalaseh" userId="77599387-2e60-4e13-a056-5c29cbf8c9b4" providerId="ADAL" clId="{356FE1CC-AD4F-4C4F-8E40-04D70DCD5DA1}"/>
    <pc:docChg chg="custSel addSld modSld sldOrd modMainMaster">
      <pc:chgData name="Rana Alhalaseh" userId="77599387-2e60-4e13-a056-5c29cbf8c9b4" providerId="ADAL" clId="{356FE1CC-AD4F-4C4F-8E40-04D70DCD5DA1}" dt="2025-11-10T11:18:21.130" v="5527" actId="6549"/>
      <pc:docMkLst>
        <pc:docMk/>
      </pc:docMkLst>
      <pc:sldChg chg="modSp mod">
        <pc:chgData name="Rana Alhalaseh" userId="77599387-2e60-4e13-a056-5c29cbf8c9b4" providerId="ADAL" clId="{356FE1CC-AD4F-4C4F-8E40-04D70DCD5DA1}" dt="2025-11-10T11:11:41.800" v="5496" actId="1036"/>
        <pc:sldMkLst>
          <pc:docMk/>
          <pc:sldMk cId="344006712" sldId="1250"/>
        </pc:sldMkLst>
        <pc:spChg chg="mod">
          <ac:chgData name="Rana Alhalaseh" userId="77599387-2e60-4e13-a056-5c29cbf8c9b4" providerId="ADAL" clId="{356FE1CC-AD4F-4C4F-8E40-04D70DCD5DA1}" dt="2025-11-10T11:11:41.800" v="5496" actId="1036"/>
          <ac:spMkLst>
            <pc:docMk/>
            <pc:sldMk cId="344006712" sldId="1250"/>
            <ac:spMk id="73" creationId="{F9C35C54-766F-56B5-E390-7A9CFF934868}"/>
          </ac:spMkLst>
        </pc:spChg>
        <pc:spChg chg="mod">
          <ac:chgData name="Rana Alhalaseh" userId="77599387-2e60-4e13-a056-5c29cbf8c9b4" providerId="ADAL" clId="{356FE1CC-AD4F-4C4F-8E40-04D70DCD5DA1}" dt="2025-10-30T14:35:18.456" v="2021" actId="20577"/>
          <ac:spMkLst>
            <pc:docMk/>
            <pc:sldMk cId="344006712" sldId="1250"/>
            <ac:spMk id="77" creationId="{F4CBEFD3-F834-4FF7-8775-45C2128D9629}"/>
          </ac:spMkLst>
        </pc:spChg>
      </pc:sldChg>
      <pc:sldChg chg="addSp delSp modSp mod">
        <pc:chgData name="Rana Alhalaseh" userId="77599387-2e60-4e13-a056-5c29cbf8c9b4" providerId="ADAL" clId="{356FE1CC-AD4F-4C4F-8E40-04D70DCD5DA1}" dt="2025-11-03T09:29:22.443" v="2483"/>
        <pc:sldMkLst>
          <pc:docMk/>
          <pc:sldMk cId="2356427983" sldId="1251"/>
        </pc:sldMkLst>
        <pc:spChg chg="mod">
          <ac:chgData name="Rana Alhalaseh" userId="77599387-2e60-4e13-a056-5c29cbf8c9b4" providerId="ADAL" clId="{356FE1CC-AD4F-4C4F-8E40-04D70DCD5DA1}" dt="2025-10-29T09:25:36.575" v="138" actId="20577"/>
          <ac:spMkLst>
            <pc:docMk/>
            <pc:sldMk cId="2356427983" sldId="1251"/>
            <ac:spMk id="2" creationId="{7E83F905-AF7E-5CE1-0D7C-E4E9850CED11}"/>
          </ac:spMkLst>
        </pc:spChg>
        <pc:spChg chg="add mod">
          <ac:chgData name="Rana Alhalaseh" userId="77599387-2e60-4e13-a056-5c29cbf8c9b4" providerId="ADAL" clId="{356FE1CC-AD4F-4C4F-8E40-04D70DCD5DA1}" dt="2025-11-03T09:29:10.512" v="2482"/>
          <ac:spMkLst>
            <pc:docMk/>
            <pc:sldMk cId="2356427983" sldId="1251"/>
            <ac:spMk id="5" creationId="{F93C7690-7C5F-3C03-A68E-1851AD441847}"/>
          </ac:spMkLst>
        </pc:spChg>
        <pc:spChg chg="add mod">
          <ac:chgData name="Rana Alhalaseh" userId="77599387-2e60-4e13-a056-5c29cbf8c9b4" providerId="ADAL" clId="{356FE1CC-AD4F-4C4F-8E40-04D70DCD5DA1}" dt="2025-11-03T09:29:22.443" v="2483"/>
          <ac:spMkLst>
            <pc:docMk/>
            <pc:sldMk cId="2356427983" sldId="1251"/>
            <ac:spMk id="8" creationId="{D3FB3ED1-D573-D9F3-7963-8776A6F1D89D}"/>
          </ac:spMkLst>
        </pc:spChg>
        <pc:picChg chg="add mod">
          <ac:chgData name="Rana Alhalaseh" userId="77599387-2e60-4e13-a056-5c29cbf8c9b4" providerId="ADAL" clId="{356FE1CC-AD4F-4C4F-8E40-04D70DCD5DA1}" dt="2025-11-03T09:27:14.617" v="2476"/>
          <ac:picMkLst>
            <pc:docMk/>
            <pc:sldMk cId="2356427983" sldId="1251"/>
            <ac:picMk id="4" creationId="{AA250A82-F75A-2D3E-EC9A-616391978893}"/>
          </ac:picMkLst>
        </pc:picChg>
        <pc:cxnChg chg="add mod">
          <ac:chgData name="Rana Alhalaseh" userId="77599387-2e60-4e13-a056-5c29cbf8c9b4" providerId="ADAL" clId="{356FE1CC-AD4F-4C4F-8E40-04D70DCD5DA1}" dt="2025-11-03T09:29:10.512" v="2482"/>
          <ac:cxnSpMkLst>
            <pc:docMk/>
            <pc:sldMk cId="2356427983" sldId="1251"/>
            <ac:cxnSpMk id="6" creationId="{E1E6122A-7DD3-BB45-5238-ED0A7F3DAF36}"/>
          </ac:cxnSpMkLst>
        </pc:cxnChg>
        <pc:cxnChg chg="add mod">
          <ac:chgData name="Rana Alhalaseh" userId="77599387-2e60-4e13-a056-5c29cbf8c9b4" providerId="ADAL" clId="{356FE1CC-AD4F-4C4F-8E40-04D70DCD5DA1}" dt="2025-11-03T09:29:10.512" v="2482"/>
          <ac:cxnSpMkLst>
            <pc:docMk/>
            <pc:sldMk cId="2356427983" sldId="1251"/>
            <ac:cxnSpMk id="7" creationId="{0227ED4E-E7CB-CBE1-4DD1-9736586CFECE}"/>
          </ac:cxnSpMkLst>
        </pc:cxnChg>
      </pc:sldChg>
      <pc:sldChg chg="modSp mod">
        <pc:chgData name="Rana Alhalaseh" userId="77599387-2e60-4e13-a056-5c29cbf8c9b4" providerId="ADAL" clId="{356FE1CC-AD4F-4C4F-8E40-04D70DCD5DA1}" dt="2025-11-03T09:44:57.656" v="2502" actId="20577"/>
        <pc:sldMkLst>
          <pc:docMk/>
          <pc:sldMk cId="2634115094" sldId="1252"/>
        </pc:sldMkLst>
        <pc:spChg chg="mod">
          <ac:chgData name="Rana Alhalaseh" userId="77599387-2e60-4e13-a056-5c29cbf8c9b4" providerId="ADAL" clId="{356FE1CC-AD4F-4C4F-8E40-04D70DCD5DA1}" dt="2025-11-03T09:44:57.656" v="2502" actId="20577"/>
          <ac:spMkLst>
            <pc:docMk/>
            <pc:sldMk cId="2634115094" sldId="1252"/>
            <ac:spMk id="8" creationId="{FE3F9130-C7A0-CDF0-B3E9-95A6F85280EC}"/>
          </ac:spMkLst>
        </pc:spChg>
      </pc:sldChg>
      <pc:sldChg chg="addSp delSp modSp mod modNotesTx">
        <pc:chgData name="Rana Alhalaseh" userId="77599387-2e60-4e13-a056-5c29cbf8c9b4" providerId="ADAL" clId="{356FE1CC-AD4F-4C4F-8E40-04D70DCD5DA1}" dt="2025-11-03T09:34:42.312" v="2500" actId="20577"/>
        <pc:sldMkLst>
          <pc:docMk/>
          <pc:sldMk cId="3838924370" sldId="1255"/>
        </pc:sldMkLst>
        <pc:spChg chg="mod">
          <ac:chgData name="Rana Alhalaseh" userId="77599387-2e60-4e13-a056-5c29cbf8c9b4" providerId="ADAL" clId="{356FE1CC-AD4F-4C4F-8E40-04D70DCD5DA1}" dt="2025-11-03T09:34:42.312" v="2500" actId="20577"/>
          <ac:spMkLst>
            <pc:docMk/>
            <pc:sldMk cId="3838924370" sldId="1255"/>
            <ac:spMk id="2" creationId="{F9DB9EE8-6653-E6EF-FF5E-3AC458204E04}"/>
          </ac:spMkLst>
        </pc:spChg>
        <pc:picChg chg="add mod ord">
          <ac:chgData name="Rana Alhalaseh" userId="77599387-2e60-4e13-a056-5c29cbf8c9b4" providerId="ADAL" clId="{356FE1CC-AD4F-4C4F-8E40-04D70DCD5DA1}" dt="2025-11-03T09:32:21.832" v="2495" actId="167"/>
          <ac:picMkLst>
            <pc:docMk/>
            <pc:sldMk cId="3838924370" sldId="1255"/>
            <ac:picMk id="5" creationId="{C640519E-DB50-548D-6911-53D8F010F45F}"/>
          </ac:picMkLst>
        </pc:picChg>
      </pc:sldChg>
      <pc:sldChg chg="addSp delSp modSp mod">
        <pc:chgData name="Rana Alhalaseh" userId="77599387-2e60-4e13-a056-5c29cbf8c9b4" providerId="ADAL" clId="{356FE1CC-AD4F-4C4F-8E40-04D70DCD5DA1}" dt="2025-11-03T09:45:17.862" v="2507" actId="20577"/>
        <pc:sldMkLst>
          <pc:docMk/>
          <pc:sldMk cId="2902519495" sldId="1256"/>
        </pc:sldMkLst>
        <pc:spChg chg="mod">
          <ac:chgData name="Rana Alhalaseh" userId="77599387-2e60-4e13-a056-5c29cbf8c9b4" providerId="ADAL" clId="{356FE1CC-AD4F-4C4F-8E40-04D70DCD5DA1}" dt="2025-11-03T09:45:17.862" v="2507" actId="20577"/>
          <ac:spMkLst>
            <pc:docMk/>
            <pc:sldMk cId="2902519495" sldId="1256"/>
            <ac:spMk id="2" creationId="{943030F2-2E1E-EE40-B1A9-5D9876635847}"/>
          </ac:spMkLst>
        </pc:spChg>
        <pc:picChg chg="add mod">
          <ac:chgData name="Rana Alhalaseh" userId="77599387-2e60-4e13-a056-5c29cbf8c9b4" providerId="ADAL" clId="{356FE1CC-AD4F-4C4F-8E40-04D70DCD5DA1}" dt="2025-11-03T09:32:31.132" v="2498"/>
          <ac:picMkLst>
            <pc:docMk/>
            <pc:sldMk cId="2902519495" sldId="1256"/>
            <ac:picMk id="4" creationId="{0EE584FB-A72F-93F0-9003-4730D408B6DE}"/>
          </ac:picMkLst>
        </pc:picChg>
      </pc:sldChg>
      <pc:sldChg chg="modSp mod">
        <pc:chgData name="Rana Alhalaseh" userId="77599387-2e60-4e13-a056-5c29cbf8c9b4" providerId="ADAL" clId="{356FE1CC-AD4F-4C4F-8E40-04D70DCD5DA1}" dt="2025-11-03T10:50:49.081" v="2721" actId="20577"/>
        <pc:sldMkLst>
          <pc:docMk/>
          <pc:sldMk cId="3636363186" sldId="1258"/>
        </pc:sldMkLst>
        <pc:spChg chg="mod">
          <ac:chgData name="Rana Alhalaseh" userId="77599387-2e60-4e13-a056-5c29cbf8c9b4" providerId="ADAL" clId="{356FE1CC-AD4F-4C4F-8E40-04D70DCD5DA1}" dt="2025-11-03T09:46:11.972" v="2559" actId="20577"/>
          <ac:spMkLst>
            <pc:docMk/>
            <pc:sldMk cId="3636363186" sldId="1258"/>
            <ac:spMk id="2" creationId="{4CD782E8-32F0-741F-94F7-695840633B7A}"/>
          </ac:spMkLst>
        </pc:spChg>
        <pc:spChg chg="mod">
          <ac:chgData name="Rana Alhalaseh" userId="77599387-2e60-4e13-a056-5c29cbf8c9b4" providerId="ADAL" clId="{356FE1CC-AD4F-4C4F-8E40-04D70DCD5DA1}" dt="2025-11-03T10:50:49.081" v="2721" actId="20577"/>
          <ac:spMkLst>
            <pc:docMk/>
            <pc:sldMk cId="3636363186" sldId="1258"/>
            <ac:spMk id="4" creationId="{E70C2896-92E4-8E57-B5B2-14D8A9069211}"/>
          </ac:spMkLst>
        </pc:spChg>
      </pc:sldChg>
      <pc:sldChg chg="addSp modSp mod">
        <pc:chgData name="Rana Alhalaseh" userId="77599387-2e60-4e13-a056-5c29cbf8c9b4" providerId="ADAL" clId="{356FE1CC-AD4F-4C4F-8E40-04D70DCD5DA1}" dt="2025-11-03T12:54:50.531" v="5302" actId="14100"/>
        <pc:sldMkLst>
          <pc:docMk/>
          <pc:sldMk cId="1896810321" sldId="1260"/>
        </pc:sldMkLst>
        <pc:spChg chg="mod">
          <ac:chgData name="Rana Alhalaseh" userId="77599387-2e60-4e13-a056-5c29cbf8c9b4" providerId="ADAL" clId="{356FE1CC-AD4F-4C4F-8E40-04D70DCD5DA1}" dt="2025-11-03T12:54:50.531" v="5302" actId="14100"/>
          <ac:spMkLst>
            <pc:docMk/>
            <pc:sldMk cId="1896810321" sldId="1260"/>
            <ac:spMk id="2" creationId="{92BE8CB3-2CE2-FDE7-93A2-1AA8C74CBA25}"/>
          </ac:spMkLst>
        </pc:spChg>
        <pc:spChg chg="mod">
          <ac:chgData name="Rana Alhalaseh" userId="77599387-2e60-4e13-a056-5c29cbf8c9b4" providerId="ADAL" clId="{356FE1CC-AD4F-4C4F-8E40-04D70DCD5DA1}" dt="2025-11-03T12:54:44.280" v="5300" actId="14100"/>
          <ac:spMkLst>
            <pc:docMk/>
            <pc:sldMk cId="1896810321" sldId="1260"/>
            <ac:spMk id="4" creationId="{4BB55E34-BDBB-4825-922E-CB556675C08F}"/>
          </ac:spMkLst>
        </pc:spChg>
        <pc:spChg chg="add mod">
          <ac:chgData name="Rana Alhalaseh" userId="77599387-2e60-4e13-a056-5c29cbf8c9b4" providerId="ADAL" clId="{356FE1CC-AD4F-4C4F-8E40-04D70DCD5DA1}" dt="2025-11-03T11:31:42.799" v="3563" actId="1037"/>
          <ac:spMkLst>
            <pc:docMk/>
            <pc:sldMk cId="1896810321" sldId="1260"/>
            <ac:spMk id="6" creationId="{D94B064C-F59D-E1A2-25C7-E6A63A58B420}"/>
          </ac:spMkLst>
        </pc:spChg>
      </pc:sldChg>
      <pc:sldChg chg="addSp delSp modSp add mod ord">
        <pc:chgData name="Rana Alhalaseh" userId="77599387-2e60-4e13-a056-5c29cbf8c9b4" providerId="ADAL" clId="{356FE1CC-AD4F-4C4F-8E40-04D70DCD5DA1}" dt="2025-11-10T11:12:08.470" v="5506" actId="5793"/>
        <pc:sldMkLst>
          <pc:docMk/>
          <pc:sldMk cId="2681322361" sldId="1261"/>
        </pc:sldMkLst>
        <pc:spChg chg="mod">
          <ac:chgData name="Rana Alhalaseh" userId="77599387-2e60-4e13-a056-5c29cbf8c9b4" providerId="ADAL" clId="{356FE1CC-AD4F-4C4F-8E40-04D70DCD5DA1}" dt="2025-11-10T11:12:08.470" v="5506" actId="5793"/>
          <ac:spMkLst>
            <pc:docMk/>
            <pc:sldMk cId="2681322361" sldId="1261"/>
            <ac:spMk id="2" creationId="{EA73EF66-1250-5FB6-90A9-82FD7C471A03}"/>
          </ac:spMkLst>
        </pc:spChg>
        <pc:spChg chg="mod">
          <ac:chgData name="Rana Alhalaseh" userId="77599387-2e60-4e13-a056-5c29cbf8c9b4" providerId="ADAL" clId="{356FE1CC-AD4F-4C4F-8E40-04D70DCD5DA1}" dt="2025-10-29T10:02:29.616" v="906" actId="20577"/>
          <ac:spMkLst>
            <pc:docMk/>
            <pc:sldMk cId="2681322361" sldId="1261"/>
            <ac:spMk id="3" creationId="{460DB15A-5829-D788-8BE4-F6E72B011710}"/>
          </ac:spMkLst>
        </pc:spChg>
        <pc:picChg chg="add mod">
          <ac:chgData name="Rana Alhalaseh" userId="77599387-2e60-4e13-a056-5c29cbf8c9b4" providerId="ADAL" clId="{356FE1CC-AD4F-4C4F-8E40-04D70DCD5DA1}" dt="2025-11-03T09:26:40.618" v="2472" actId="14100"/>
          <ac:picMkLst>
            <pc:docMk/>
            <pc:sldMk cId="2681322361" sldId="1261"/>
            <ac:picMk id="5" creationId="{E3164B6A-64F4-E44D-6D5C-F5118960756D}"/>
          </ac:picMkLst>
        </pc:picChg>
        <pc:cxnChg chg="mod ord">
          <ac:chgData name="Rana Alhalaseh" userId="77599387-2e60-4e13-a056-5c29cbf8c9b4" providerId="ADAL" clId="{356FE1CC-AD4F-4C4F-8E40-04D70DCD5DA1}" dt="2025-11-03T09:26:58" v="2474" actId="14100"/>
          <ac:cxnSpMkLst>
            <pc:docMk/>
            <pc:sldMk cId="2681322361" sldId="1261"/>
            <ac:cxnSpMk id="1147" creationId="{EA37E30A-E4D0-F4E6-0CF3-9D38D1598659}"/>
          </ac:cxnSpMkLst>
        </pc:cxnChg>
        <pc:cxnChg chg="mod ord">
          <ac:chgData name="Rana Alhalaseh" userId="77599387-2e60-4e13-a056-5c29cbf8c9b4" providerId="ADAL" clId="{356FE1CC-AD4F-4C4F-8E40-04D70DCD5DA1}" dt="2025-11-03T09:26:51.192" v="2473" actId="14100"/>
          <ac:cxnSpMkLst>
            <pc:docMk/>
            <pc:sldMk cId="2681322361" sldId="1261"/>
            <ac:cxnSpMk id="1151" creationId="{3C5D5F5E-4B2D-EB19-62BD-7BEABBE185B2}"/>
          </ac:cxnSpMkLst>
        </pc:cxnChg>
      </pc:sldChg>
      <pc:sldChg chg="addSp modSp new mod">
        <pc:chgData name="Rana Alhalaseh" userId="77599387-2e60-4e13-a056-5c29cbf8c9b4" providerId="ADAL" clId="{356FE1CC-AD4F-4C4F-8E40-04D70DCD5DA1}" dt="2025-11-10T11:15:05.410" v="5512" actId="20577"/>
        <pc:sldMkLst>
          <pc:docMk/>
          <pc:sldMk cId="1663702029" sldId="1262"/>
        </pc:sldMkLst>
        <pc:spChg chg="mod">
          <ac:chgData name="Rana Alhalaseh" userId="77599387-2e60-4e13-a056-5c29cbf8c9b4" providerId="ADAL" clId="{356FE1CC-AD4F-4C4F-8E40-04D70DCD5DA1}" dt="2025-11-10T11:15:05.410" v="5512" actId="20577"/>
          <ac:spMkLst>
            <pc:docMk/>
            <pc:sldMk cId="1663702029" sldId="1262"/>
            <ac:spMk id="2" creationId="{4C39A422-1C81-081E-8A23-42D398F71AA8}"/>
          </ac:spMkLst>
        </pc:spChg>
        <pc:spChg chg="mod">
          <ac:chgData name="Rana Alhalaseh" userId="77599387-2e60-4e13-a056-5c29cbf8c9b4" providerId="ADAL" clId="{356FE1CC-AD4F-4C4F-8E40-04D70DCD5DA1}" dt="2025-11-03T13:38:30.111" v="5384" actId="20577"/>
          <ac:spMkLst>
            <pc:docMk/>
            <pc:sldMk cId="1663702029" sldId="1262"/>
            <ac:spMk id="3" creationId="{E6A698C2-6674-DDEC-DC10-577EA264B223}"/>
          </ac:spMkLst>
        </pc:spChg>
        <pc:spChg chg="add mod">
          <ac:chgData name="Rana Alhalaseh" userId="77599387-2e60-4e13-a056-5c29cbf8c9b4" providerId="ADAL" clId="{356FE1CC-AD4F-4C4F-8E40-04D70DCD5DA1}" dt="2025-11-03T12:55:19.606" v="5338" actId="20577"/>
          <ac:spMkLst>
            <pc:docMk/>
            <pc:sldMk cId="1663702029" sldId="1262"/>
            <ac:spMk id="4" creationId="{504D4B66-4066-15BA-5D8B-13757C91FED6}"/>
          </ac:spMkLst>
        </pc:spChg>
      </pc:sldChg>
      <pc:sldChg chg="modSp new mod">
        <pc:chgData name="Rana Alhalaseh" userId="77599387-2e60-4e13-a056-5c29cbf8c9b4" providerId="ADAL" clId="{356FE1CC-AD4F-4C4F-8E40-04D70DCD5DA1}" dt="2025-11-10T11:16:38.877" v="5518" actId="113"/>
        <pc:sldMkLst>
          <pc:docMk/>
          <pc:sldMk cId="317062854" sldId="1263"/>
        </pc:sldMkLst>
        <pc:spChg chg="mod">
          <ac:chgData name="Rana Alhalaseh" userId="77599387-2e60-4e13-a056-5c29cbf8c9b4" providerId="ADAL" clId="{356FE1CC-AD4F-4C4F-8E40-04D70DCD5DA1}" dt="2025-11-10T11:16:38.877" v="5518" actId="113"/>
          <ac:spMkLst>
            <pc:docMk/>
            <pc:sldMk cId="317062854" sldId="1263"/>
            <ac:spMk id="2" creationId="{5C06AFFA-1476-6B34-33EF-3AA15D5D85F1}"/>
          </ac:spMkLst>
        </pc:spChg>
        <pc:spChg chg="mod">
          <ac:chgData name="Rana Alhalaseh" userId="77599387-2e60-4e13-a056-5c29cbf8c9b4" providerId="ADAL" clId="{356FE1CC-AD4F-4C4F-8E40-04D70DCD5DA1}" dt="2025-11-03T14:42:41.890" v="5402" actId="20577"/>
          <ac:spMkLst>
            <pc:docMk/>
            <pc:sldMk cId="317062854" sldId="1263"/>
            <ac:spMk id="3" creationId="{90958385-A1A9-B047-540B-8A0A26DFF7C4}"/>
          </ac:spMkLst>
        </pc:spChg>
      </pc:sldChg>
      <pc:sldMasterChg chg="modSp mod">
        <pc:chgData name="Rana Alhalaseh" userId="77599387-2e60-4e13-a056-5c29cbf8c9b4" providerId="ADAL" clId="{356FE1CC-AD4F-4C4F-8E40-04D70DCD5DA1}" dt="2025-11-10T11:18:21.130" v="5527" actId="6549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356FE1CC-AD4F-4C4F-8E40-04D70DCD5DA1}" dt="2025-11-10T11:18:21.130" v="5527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Rana Alhalaseh" userId="77599387-2e60-4e13-a056-5c29cbf8c9b4" providerId="ADAL" clId="{AD38A0E6-FBC7-46B0-A8CE-7F215C18F0EA}"/>
    <pc:docChg chg="undo custSel addSld delSld modSld sldOrd modMainMaster">
      <pc:chgData name="Rana Alhalaseh" userId="77599387-2e60-4e13-a056-5c29cbf8c9b4" providerId="ADAL" clId="{AD38A0E6-FBC7-46B0-A8CE-7F215C18F0EA}" dt="2025-04-29T13:59:28.144" v="11910" actId="20577"/>
      <pc:docMkLst>
        <pc:docMk/>
      </pc:docMkLst>
      <pc:sldChg chg="modSp mod">
        <pc:chgData name="Rana Alhalaseh" userId="77599387-2e60-4e13-a056-5c29cbf8c9b4" providerId="ADAL" clId="{AD38A0E6-FBC7-46B0-A8CE-7F215C18F0EA}" dt="2025-04-22T09:39:05.323" v="46" actId="20577"/>
        <pc:sldMkLst>
          <pc:docMk/>
          <pc:sldMk cId="0" sldId="341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2877322749" sldId="1219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3055007915" sldId="1221"/>
        </pc:sldMkLst>
      </pc:sldChg>
      <pc:sldChg chg="del">
        <pc:chgData name="Rana Alhalaseh" userId="77599387-2e60-4e13-a056-5c29cbf8c9b4" providerId="ADAL" clId="{AD38A0E6-FBC7-46B0-A8CE-7F215C18F0EA}" dt="2025-04-22T09:44:38.673" v="120" actId="47"/>
        <pc:sldMkLst>
          <pc:docMk/>
          <pc:sldMk cId="2646455785" sldId="1222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1446589849" sldId="1223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1621073763" sldId="1225"/>
        </pc:sldMkLst>
      </pc:sldChg>
      <pc:sldChg chg="del">
        <pc:chgData name="Rana Alhalaseh" userId="77599387-2e60-4e13-a056-5c29cbf8c9b4" providerId="ADAL" clId="{AD38A0E6-FBC7-46B0-A8CE-7F215C18F0EA}" dt="2025-04-22T09:44:18.794" v="116" actId="47"/>
        <pc:sldMkLst>
          <pc:docMk/>
          <pc:sldMk cId="754056807" sldId="1226"/>
        </pc:sldMkLst>
      </pc:sldChg>
      <pc:sldChg chg="del">
        <pc:chgData name="Rana Alhalaseh" userId="77599387-2e60-4e13-a056-5c29cbf8c9b4" providerId="ADAL" clId="{AD38A0E6-FBC7-46B0-A8CE-7F215C18F0EA}" dt="2025-04-22T09:44:37.713" v="119" actId="47"/>
        <pc:sldMkLst>
          <pc:docMk/>
          <pc:sldMk cId="1109995534" sldId="1228"/>
        </pc:sldMkLst>
      </pc:sldChg>
      <pc:sldChg chg="del">
        <pc:chgData name="Rana Alhalaseh" userId="77599387-2e60-4e13-a056-5c29cbf8c9b4" providerId="ADAL" clId="{AD38A0E6-FBC7-46B0-A8CE-7F215C18F0EA}" dt="2025-04-22T09:44:21.188" v="117" actId="47"/>
        <pc:sldMkLst>
          <pc:docMk/>
          <pc:sldMk cId="2585318486" sldId="1229"/>
        </pc:sldMkLst>
      </pc:sldChg>
      <pc:sldChg chg="new del">
        <pc:chgData name="Rana Alhalaseh" userId="77599387-2e60-4e13-a056-5c29cbf8c9b4" providerId="ADAL" clId="{AD38A0E6-FBC7-46B0-A8CE-7F215C18F0EA}" dt="2025-04-22T09:44:08.014" v="112" actId="47"/>
        <pc:sldMkLst>
          <pc:docMk/>
          <pc:sldMk cId="1833030775" sldId="1230"/>
        </pc:sldMkLst>
      </pc:sldChg>
      <pc:sldChg chg="modSp new mod ord">
        <pc:chgData name="Rana Alhalaseh" userId="77599387-2e60-4e13-a056-5c29cbf8c9b4" providerId="ADAL" clId="{AD38A0E6-FBC7-46B0-A8CE-7F215C18F0EA}" dt="2025-04-22T13:43:19.988" v="3497" actId="20577"/>
        <pc:sldMkLst>
          <pc:docMk/>
          <pc:sldMk cId="2234640361" sldId="1230"/>
        </pc:sldMkLst>
      </pc:sldChg>
      <pc:sldChg chg="modSp new mod">
        <pc:chgData name="Rana Alhalaseh" userId="77599387-2e60-4e13-a056-5c29cbf8c9b4" providerId="ADAL" clId="{AD38A0E6-FBC7-46B0-A8CE-7F215C18F0EA}" dt="2025-04-29T08:25:41.276" v="10794" actId="13926"/>
        <pc:sldMkLst>
          <pc:docMk/>
          <pc:sldMk cId="3564638779" sldId="1231"/>
        </pc:sldMkLst>
      </pc:sldChg>
      <pc:sldChg chg="modSp new mod">
        <pc:chgData name="Rana Alhalaseh" userId="77599387-2e60-4e13-a056-5c29cbf8c9b4" providerId="ADAL" clId="{AD38A0E6-FBC7-46B0-A8CE-7F215C18F0EA}" dt="2025-04-29T13:59:28.144" v="11910" actId="20577"/>
        <pc:sldMkLst>
          <pc:docMk/>
          <pc:sldMk cId="2876131990" sldId="1232"/>
        </pc:sldMkLst>
      </pc:sldChg>
      <pc:sldChg chg="addSp delSp modSp new mod">
        <pc:chgData name="Rana Alhalaseh" userId="77599387-2e60-4e13-a056-5c29cbf8c9b4" providerId="ADAL" clId="{AD38A0E6-FBC7-46B0-A8CE-7F215C18F0EA}" dt="2025-04-29T13:13:05.527" v="11103" actId="1038"/>
        <pc:sldMkLst>
          <pc:docMk/>
          <pc:sldMk cId="1906874306" sldId="1233"/>
        </pc:sldMkLst>
      </pc:sldChg>
      <pc:sldChg chg="modSp new mod">
        <pc:chgData name="Rana Alhalaseh" userId="77599387-2e60-4e13-a056-5c29cbf8c9b4" providerId="ADAL" clId="{AD38A0E6-FBC7-46B0-A8CE-7F215C18F0EA}" dt="2025-04-29T13:46:43.058" v="11574" actId="6549"/>
        <pc:sldMkLst>
          <pc:docMk/>
          <pc:sldMk cId="4153811059" sldId="1234"/>
        </pc:sldMkLst>
      </pc:sldChg>
      <pc:sldChg chg="addSp delSp modSp new mod">
        <pc:chgData name="Rana Alhalaseh" userId="77599387-2e60-4e13-a056-5c29cbf8c9b4" providerId="ADAL" clId="{AD38A0E6-FBC7-46B0-A8CE-7F215C18F0EA}" dt="2025-04-28T07:23:41.909" v="9999" actId="14100"/>
        <pc:sldMkLst>
          <pc:docMk/>
          <pc:sldMk cId="1087249479" sldId="1235"/>
        </pc:sldMkLst>
      </pc:sldChg>
      <pc:sldChg chg="modSp new mod">
        <pc:chgData name="Rana Alhalaseh" userId="77599387-2e60-4e13-a056-5c29cbf8c9b4" providerId="ADAL" clId="{AD38A0E6-FBC7-46B0-A8CE-7F215C18F0EA}" dt="2025-04-29T12:09:20.560" v="11093" actId="20577"/>
        <pc:sldMkLst>
          <pc:docMk/>
          <pc:sldMk cId="3710676256" sldId="1236"/>
        </pc:sldMkLst>
      </pc:sldChg>
      <pc:sldChg chg="addSp delSp modSp new mod">
        <pc:chgData name="Rana Alhalaseh" userId="77599387-2e60-4e13-a056-5c29cbf8c9b4" providerId="ADAL" clId="{AD38A0E6-FBC7-46B0-A8CE-7F215C18F0EA}" dt="2025-04-29T13:46:10.758" v="11569" actId="20577"/>
        <pc:sldMkLst>
          <pc:docMk/>
          <pc:sldMk cId="3918125024" sldId="1237"/>
        </pc:sldMkLst>
      </pc:sldChg>
      <pc:sldChg chg="addSp delSp modSp new mod">
        <pc:chgData name="Rana Alhalaseh" userId="77599387-2e60-4e13-a056-5c29cbf8c9b4" providerId="ADAL" clId="{AD38A0E6-FBC7-46B0-A8CE-7F215C18F0EA}" dt="2025-04-29T13:14:38.739" v="11151" actId="14100"/>
        <pc:sldMkLst>
          <pc:docMk/>
          <pc:sldMk cId="4067110308" sldId="1238"/>
        </pc:sldMkLst>
      </pc:sldChg>
      <pc:sldChg chg="new del">
        <pc:chgData name="Rana Alhalaseh" userId="77599387-2e60-4e13-a056-5c29cbf8c9b4" providerId="ADAL" clId="{AD38A0E6-FBC7-46B0-A8CE-7F215C18F0EA}" dt="2025-04-24T10:14:36.259" v="9347" actId="47"/>
        <pc:sldMkLst>
          <pc:docMk/>
          <pc:sldMk cId="3055310911" sldId="1239"/>
        </pc:sldMkLst>
      </pc:sldChg>
      <pc:sldChg chg="addSp delSp modSp new mod">
        <pc:chgData name="Rana Alhalaseh" userId="77599387-2e60-4e13-a056-5c29cbf8c9b4" providerId="ADAL" clId="{AD38A0E6-FBC7-46B0-A8CE-7F215C18F0EA}" dt="2025-04-29T07:51:10.310" v="10660" actId="403"/>
        <pc:sldMkLst>
          <pc:docMk/>
          <pc:sldMk cId="2276943832" sldId="1240"/>
        </pc:sldMkLst>
      </pc:sldChg>
      <pc:sldChg chg="addSp delSp modSp new mod">
        <pc:chgData name="Rana Alhalaseh" userId="77599387-2e60-4e13-a056-5c29cbf8c9b4" providerId="ADAL" clId="{AD38A0E6-FBC7-46B0-A8CE-7F215C18F0EA}" dt="2025-04-28T07:33:58.389" v="10539" actId="20577"/>
        <pc:sldMkLst>
          <pc:docMk/>
          <pc:sldMk cId="3011276635" sldId="1241"/>
        </pc:sldMkLst>
      </pc:sldChg>
      <pc:sldChg chg="addSp delSp modSp new mod ord">
        <pc:chgData name="Rana Alhalaseh" userId="77599387-2e60-4e13-a056-5c29cbf8c9b4" providerId="ADAL" clId="{AD38A0E6-FBC7-46B0-A8CE-7F215C18F0EA}" dt="2025-04-28T07:52:17.259" v="10658" actId="1076"/>
        <pc:sldMkLst>
          <pc:docMk/>
          <pc:sldMk cId="4223302530" sldId="1242"/>
        </pc:sldMkLst>
      </pc:sldChg>
      <pc:sldMasterChg chg="modSp mod">
        <pc:chgData name="Rana Alhalaseh" userId="77599387-2e60-4e13-a056-5c29cbf8c9b4" providerId="ADAL" clId="{AD38A0E6-FBC7-46B0-A8CE-7F215C18F0EA}" dt="2025-04-22T13:28:33.832" v="2658" actId="20577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trike="noStrike"/>
              <a:t>Security credentials are available at the USIM of the IOPS enabled MC UEs (not an issue)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1458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4423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TSG-SA WG6 Meeting #70</a:t>
            </a:r>
          </a:p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Dallas, US </a:t>
            </a:r>
            <a:r>
              <a:rPr lang="en-IN" altLang="en-US" sz="1200" b="1">
                <a:latin typeface="Arial "/>
              </a:rPr>
              <a:t>17</a:t>
            </a:r>
            <a:r>
              <a:rPr lang="en-IN" altLang="en-US" sz="1200" b="1" baseline="30000">
                <a:latin typeface="Arial "/>
              </a:rPr>
              <a:t>th</a:t>
            </a:r>
            <a:r>
              <a:rPr lang="en-IN" altLang="en-US" sz="1200" b="1">
                <a:latin typeface="Arial "/>
              </a:rPr>
              <a:t> – 21</a:t>
            </a:r>
            <a:r>
              <a:rPr lang="en-IN" altLang="en-US" sz="1200" b="1" baseline="30000">
                <a:latin typeface="Arial "/>
              </a:rPr>
              <a:t>st </a:t>
            </a:r>
            <a:r>
              <a:rPr lang="en-IN" altLang="en-US" sz="1200" b="1">
                <a:latin typeface="Arial "/>
              </a:rPr>
              <a:t>November 2025</a:t>
            </a:r>
            <a:endParaRPr lang="en-US" altLang="en-US" sz="1200" b="1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/>
              <a:t>S6-255212</a:t>
            </a:r>
            <a:endParaRPr lang="de-DE" sz="1200" b="1" dirty="0"/>
          </a:p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10-11-2025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altLang="en-US" sz="4800"/>
              <a:t>Discussion paper on IOPS system</a:t>
            </a:r>
            <a:br>
              <a:rPr lang="en-IN" altLang="en-US" sz="4800"/>
            </a:br>
            <a:r>
              <a:rPr lang="en-IN" altLang="en-US" sz="4800"/>
              <a:t>Network layer aspects</a:t>
            </a:r>
            <a:endParaRPr lang="en-GB" altLang="en-US" sz="480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/>
              <a:t>Ericsson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/>
              <a:t>Rana.alhalaseh@ericsson.com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40519E-DB50-548D-6911-53D8F010F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438" y="1777417"/>
            <a:ext cx="2574644" cy="459816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DB9EE8-6653-E6EF-FF5E-3AC458204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20484" cy="4351338"/>
          </a:xfrm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Issue 1: Local HSS </a:t>
            </a:r>
          </a:p>
          <a:p>
            <a:pPr lvl="1"/>
            <a:r>
              <a:rPr lang="en-US"/>
              <a:t>Duplicate of all MC user subscription information in a local HSS </a:t>
            </a:r>
          </a:p>
          <a:p>
            <a:pPr lvl="2"/>
            <a:r>
              <a:rPr lang="en-US"/>
              <a:t>This is to ensure serving of max number of MC users as possible when the backhaul interruption occurs</a:t>
            </a:r>
          </a:p>
          <a:p>
            <a:pPr lvl="1"/>
            <a:r>
              <a:rPr lang="en-US"/>
              <a:t>The local HSS is at (less secured) distributed sites</a:t>
            </a:r>
          </a:p>
          <a:p>
            <a:pPr lvl="1"/>
            <a:r>
              <a:rPr lang="en-US"/>
              <a:t>Security credentials are provisioned in the local HSS prior to backhaul loss event </a:t>
            </a:r>
          </a:p>
          <a:p>
            <a:pPr lvl="2"/>
            <a:r>
              <a:rPr lang="en-US"/>
              <a:t>Security credentials may be compromised at local (less secured) location</a:t>
            </a:r>
          </a:p>
          <a:p>
            <a:pPr lvl="1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E3D159-C4F8-32B1-25CF-C87DED2D9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in IOPS EPS system</a:t>
            </a:r>
          </a:p>
        </p:txBody>
      </p:sp>
    </p:spTree>
    <p:extLst>
      <p:ext uri="{BB962C8B-B14F-4D97-AF65-F5344CB8AC3E}">
        <p14:creationId xmlns:p14="http://schemas.microsoft.com/office/powerpoint/2010/main" val="383892437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C217A-A046-0C69-28AE-39CE41FAA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3030F2-2E1E-EE40-B1A9-5D9876635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20484" cy="4351338"/>
          </a:xfrm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Issue 2: Deployment cost</a:t>
            </a:r>
          </a:p>
          <a:p>
            <a:pPr lvl="1"/>
            <a:r>
              <a:rPr lang="en-US"/>
              <a:t>The IOPS EPS system (including IOPS enabled </a:t>
            </a:r>
            <a:r>
              <a:rPr lang="en-US" err="1"/>
              <a:t>eNB</a:t>
            </a:r>
            <a:r>
              <a:rPr lang="en-US"/>
              <a:t>) needs to be deployed at larger number of sites</a:t>
            </a:r>
          </a:p>
          <a:p>
            <a:pPr lvl="2"/>
            <a:r>
              <a:rPr lang="en-US"/>
              <a:t>To ensure providing local MC services for larger number of users once backhaul interruption occurs</a:t>
            </a:r>
          </a:p>
          <a:p>
            <a:pPr lvl="1"/>
            <a:r>
              <a:rPr lang="en-US"/>
              <a:t>This results in higher costs of deployment </a:t>
            </a:r>
          </a:p>
          <a:p>
            <a:pPr lvl="1"/>
            <a:r>
              <a:rPr lang="en-US"/>
              <a:t>PLMN operators have not yet embraced and shown commitment to the present solution</a:t>
            </a:r>
          </a:p>
          <a:p>
            <a:pPr lvl="1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EB457E-12FD-92A7-B6C4-4E857E6FA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in IOPS EPS system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584FB-A72F-93F0-9003-4730D408B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438" y="1777417"/>
            <a:ext cx="2574645" cy="459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1949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D782E8-32F0-741F-94F7-695840633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203" y="1825625"/>
            <a:ext cx="5347980" cy="4351338"/>
          </a:xfrm>
        </p:spPr>
        <p:txBody>
          <a:bodyPr/>
          <a:lstStyle/>
          <a:p>
            <a:r>
              <a:rPr lang="en-US"/>
              <a:t>Isolated operation scenario</a:t>
            </a:r>
          </a:p>
          <a:p>
            <a:pPr lvl="1"/>
            <a:r>
              <a:rPr lang="en-US"/>
              <a:t>There is standardized solution that is not implementable given the two issues</a:t>
            </a:r>
          </a:p>
          <a:p>
            <a:pPr lvl="1"/>
            <a:r>
              <a:rPr lang="en-US"/>
              <a:t>Stage1 requirements (Rel-13) need to be revisited to increase the resilience of the NW to avoid resulting in an IOPS isolated deployment</a:t>
            </a:r>
          </a:p>
          <a:p>
            <a:pPr lvl="1"/>
            <a:r>
              <a:rPr lang="en-US"/>
              <a:t>A lot of enhancements and features are included in the NW aspects for 5GS, which can be considered for NW resilience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80BBEB1-69B7-CDAE-C23C-C481D904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in IOPS EPS system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70C2896-92E4-8E57-B5B2-14D8A9069211}"/>
              </a:ext>
            </a:extLst>
          </p:cNvPr>
          <p:cNvSpPr txBox="1">
            <a:spLocks/>
          </p:cNvSpPr>
          <p:nvPr/>
        </p:nvSpPr>
        <p:spPr bwMode="auto">
          <a:xfrm>
            <a:off x="6235820" y="1825625"/>
            <a:ext cx="528645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Nomadic </a:t>
            </a:r>
            <a:r>
              <a:rPr lang="en-US" err="1"/>
              <a:t>eNB</a:t>
            </a:r>
            <a:r>
              <a:rPr lang="en-US"/>
              <a:t>/</a:t>
            </a:r>
            <a:r>
              <a:rPr lang="en-US" err="1"/>
              <a:t>gNB</a:t>
            </a:r>
            <a:r>
              <a:rPr lang="en-US"/>
              <a:t> scenario</a:t>
            </a:r>
          </a:p>
          <a:p>
            <a:pPr lvl="1"/>
            <a:r>
              <a:rPr lang="en-US"/>
              <a:t>Low scale and controlled local distribution for disaster relief that may result in minimizing impact of the two issues</a:t>
            </a:r>
          </a:p>
          <a:p>
            <a:pPr lvl="1"/>
            <a:r>
              <a:rPr lang="en-US"/>
              <a:t>Local nomadic </a:t>
            </a:r>
            <a:r>
              <a:rPr lang="en-US" err="1"/>
              <a:t>gNB</a:t>
            </a:r>
            <a:r>
              <a:rPr lang="en-US"/>
              <a:t> cell can be deployed without the need of including informative annex (neither in TS 23.501 nor in 33.501)</a:t>
            </a:r>
          </a:p>
          <a:p>
            <a:pPr lvl="2"/>
            <a:r>
              <a:rPr lang="en-US"/>
              <a:t>A nomadic </a:t>
            </a:r>
            <a:r>
              <a:rPr lang="en-US" err="1"/>
              <a:t>gNB</a:t>
            </a:r>
            <a:r>
              <a:rPr lang="en-US"/>
              <a:t> cell can be deployed locally with the minimum number of NFs given existing procedures and security aspects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6318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75A3F-18D9-D5DD-AE06-2CDD380A8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BE8CB3-2CE2-FDE7-93A2-1AA8C74CB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202" y="1825625"/>
            <a:ext cx="5487797" cy="4351338"/>
          </a:xfrm>
        </p:spPr>
        <p:txBody>
          <a:bodyPr/>
          <a:lstStyle/>
          <a:p>
            <a:r>
              <a:rPr lang="en-US"/>
              <a:t>Isolated operation scenario</a:t>
            </a:r>
          </a:p>
          <a:p>
            <a:pPr lvl="1"/>
            <a:r>
              <a:rPr lang="en-US"/>
              <a:t>Several WIDs were submitted in SA2 over the past releases to duplicate IOPS EPS into a IOPS 5G system </a:t>
            </a:r>
          </a:p>
          <a:p>
            <a:pPr lvl="1"/>
            <a:r>
              <a:rPr lang="en-US"/>
              <a:t>A SID in SA2 would be needed instead of WID to study the requirement given existing issues</a:t>
            </a:r>
          </a:p>
          <a:p>
            <a:pPr lvl="1"/>
            <a:r>
              <a:rPr lang="en-US"/>
              <a:t>Otherwise, a WID results in a solution with the similar issues </a:t>
            </a:r>
          </a:p>
          <a:p>
            <a:pPr lvl="1"/>
            <a:r>
              <a:rPr lang="en-US"/>
              <a:t>Via a WID, 3GPP specs would include NW aspects of a 5G IOPS system with no implementation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5A6124-850C-EA31-1463-79196377F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IOPS vs NW resilience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BB55E34-BDBB-4825-922E-CB556675C08F}"/>
              </a:ext>
            </a:extLst>
          </p:cNvPr>
          <p:cNvSpPr txBox="1">
            <a:spLocks/>
          </p:cNvSpPr>
          <p:nvPr/>
        </p:nvSpPr>
        <p:spPr bwMode="auto">
          <a:xfrm>
            <a:off x="6235820" y="1825625"/>
            <a:ext cx="549328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Network resilience</a:t>
            </a:r>
          </a:p>
          <a:p>
            <a:pPr lvl="1"/>
            <a:r>
              <a:rPr lang="en-US"/>
              <a:t>The focus should be to increase the NW resilience to avoid resulting in a local isolated deployment  </a:t>
            </a:r>
          </a:p>
          <a:p>
            <a:pPr lvl="1"/>
            <a:r>
              <a:rPr lang="en-US"/>
              <a:t>Several NW enhancements and features are considered in 5GS</a:t>
            </a:r>
          </a:p>
          <a:p>
            <a:pPr lvl="2"/>
            <a:r>
              <a:rPr lang="en-US"/>
              <a:t>Wireless Access Backhaul (WAB)</a:t>
            </a:r>
          </a:p>
          <a:p>
            <a:pPr lvl="2"/>
            <a:r>
              <a:rPr lang="en-US"/>
              <a:t>Minimization of service interruption (MINT) feature via disaster roaming</a:t>
            </a:r>
          </a:p>
          <a:p>
            <a:pPr lvl="2"/>
            <a:r>
              <a:rPr lang="en-US"/>
              <a:t>Various </a:t>
            </a:r>
            <a:r>
              <a:rPr lang="en-US" err="1"/>
              <a:t>ProSe</a:t>
            </a:r>
            <a:r>
              <a:rPr lang="en-US"/>
              <a:t> features including </a:t>
            </a:r>
            <a:r>
              <a:rPr lang="en-US" err="1"/>
              <a:t>multihop</a:t>
            </a:r>
            <a:r>
              <a:rPr lang="en-US" sz="1600" baseline="50000">
                <a:solidFill>
                  <a:srgbClr val="C00000"/>
                </a:solidFill>
              </a:rPr>
              <a:t>* </a:t>
            </a:r>
            <a:r>
              <a:rPr lang="en-US"/>
              <a:t>(beyond local MC services)</a:t>
            </a:r>
          </a:p>
          <a:p>
            <a:pPr lvl="2"/>
            <a:r>
              <a:rPr lang="en-US"/>
              <a:t>NTN</a:t>
            </a:r>
          </a:p>
          <a:p>
            <a:pPr lvl="2"/>
            <a:r>
              <a:rPr lang="en-US"/>
              <a:t>Standalone Non-Public Network (SNPN)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4B064C-F59D-E1A2-25C7-E6A63A58B420}"/>
              </a:ext>
            </a:extLst>
          </p:cNvPr>
          <p:cNvSpPr txBox="1"/>
          <p:nvPr/>
        </p:nvSpPr>
        <p:spPr>
          <a:xfrm>
            <a:off x="7849308" y="6557903"/>
            <a:ext cx="36565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lvl="2" indent="-179388">
              <a:buFont typeface="Arial" panose="020B0604020202020204" pitchFamily="34" charset="0"/>
              <a:buChar char="•"/>
            </a:pPr>
            <a:r>
              <a:rPr lang="en-US" sz="800">
                <a:solidFill>
                  <a:srgbClr val="C00000"/>
                </a:solidFill>
              </a:rPr>
              <a:t>Off-NW communication via direct communication and UE2UE relay </a:t>
            </a:r>
          </a:p>
          <a:p>
            <a:pPr marL="179388" lvl="2" indent="-179388">
              <a:buFont typeface="Arial" panose="020B0604020202020204" pitchFamily="34" charset="0"/>
              <a:buChar char="•"/>
            </a:pPr>
            <a:r>
              <a:rPr lang="en-US" sz="800">
                <a:solidFill>
                  <a:srgbClr val="C00000"/>
                </a:solidFill>
              </a:rPr>
              <a:t>On-NW communication via UE2NW relay</a:t>
            </a:r>
          </a:p>
        </p:txBody>
      </p:sp>
    </p:spTree>
    <p:extLst>
      <p:ext uri="{BB962C8B-B14F-4D97-AF65-F5344CB8AC3E}">
        <p14:creationId xmlns:p14="http://schemas.microsoft.com/office/powerpoint/2010/main" val="189681032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39A422-1C81-081E-8A23-42D398F71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028062" cy="4351338"/>
          </a:xfrm>
        </p:spPr>
        <p:txBody>
          <a:bodyPr/>
          <a:lstStyle/>
          <a:p>
            <a:r>
              <a:rPr lang="en-US" dirty="0"/>
              <a:t>Backhaul failure</a:t>
            </a:r>
          </a:p>
          <a:p>
            <a:pPr lvl="1"/>
            <a:r>
              <a:rPr lang="en-US" dirty="0"/>
              <a:t>WAB</a:t>
            </a:r>
          </a:p>
          <a:p>
            <a:pPr lvl="1"/>
            <a:r>
              <a:rPr lang="en-US" dirty="0"/>
              <a:t>Satellite backhaul</a:t>
            </a:r>
          </a:p>
          <a:p>
            <a:pPr lvl="1"/>
            <a:r>
              <a:rPr lang="en-US" dirty="0" err="1"/>
              <a:t>ProSe</a:t>
            </a:r>
            <a:r>
              <a:rPr lang="en-US" dirty="0"/>
              <a:t> features including </a:t>
            </a:r>
            <a:r>
              <a:rPr lang="en-US" dirty="0" err="1"/>
              <a:t>multihop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SNPN</a:t>
            </a:r>
          </a:p>
          <a:p>
            <a:r>
              <a:rPr lang="en-US" dirty="0"/>
              <a:t>RAN failure</a:t>
            </a:r>
          </a:p>
          <a:p>
            <a:pPr lvl="1"/>
            <a:r>
              <a:rPr lang="en-US" dirty="0"/>
              <a:t>MINT feature via disaster roaming</a:t>
            </a:r>
          </a:p>
          <a:p>
            <a:pPr lvl="1"/>
            <a:r>
              <a:rPr lang="en-US" dirty="0" err="1"/>
              <a:t>ProSe</a:t>
            </a:r>
            <a:r>
              <a:rPr lang="en-US" dirty="0"/>
              <a:t> features including </a:t>
            </a:r>
            <a:r>
              <a:rPr lang="en-US" dirty="0" err="1"/>
              <a:t>multihop</a:t>
            </a:r>
            <a:endParaRPr lang="en-US" dirty="0"/>
          </a:p>
          <a:p>
            <a:pPr lvl="1"/>
            <a:r>
              <a:rPr lang="en-US" dirty="0"/>
              <a:t>NTN</a:t>
            </a:r>
          </a:p>
          <a:p>
            <a:pPr lvl="1"/>
            <a:r>
              <a:rPr lang="en-US" dirty="0"/>
              <a:t>SNPN</a:t>
            </a:r>
          </a:p>
          <a:p>
            <a:pPr lvl="1"/>
            <a:r>
              <a:rPr lang="en-US" dirty="0"/>
              <a:t>ATSSS via non-3GPP access (N3IWF/W-AGF)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A698C2-6674-DDEC-DC10-577EA264B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Failure scenario vs 5GS features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4D4B66-4066-15BA-5D8B-13757C91FED6}"/>
              </a:ext>
            </a:extLst>
          </p:cNvPr>
          <p:cNvSpPr txBox="1"/>
          <p:nvPr/>
        </p:nvSpPr>
        <p:spPr>
          <a:xfrm>
            <a:off x="9460192" y="1943174"/>
            <a:ext cx="23757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/>
            <a:r>
              <a:rPr lang="en-US" sz="800">
                <a:solidFill>
                  <a:srgbClr val="C00000"/>
                </a:solidFill>
              </a:rPr>
              <a:t>WAB: Wireless Access Backhaul</a:t>
            </a:r>
          </a:p>
          <a:p>
            <a:pPr marL="0" lvl="2"/>
            <a:r>
              <a:rPr lang="en-US" sz="800">
                <a:solidFill>
                  <a:srgbClr val="C00000"/>
                </a:solidFill>
              </a:rPr>
              <a:t>MINT: Minimization of service interruption</a:t>
            </a:r>
          </a:p>
          <a:p>
            <a:pPr marL="0" lvl="2"/>
            <a:r>
              <a:rPr lang="en-US" sz="800">
                <a:solidFill>
                  <a:srgbClr val="C00000"/>
                </a:solidFill>
              </a:rPr>
              <a:t>SNPN: Standalone Non-Public Network </a:t>
            </a:r>
          </a:p>
          <a:p>
            <a:pPr marL="0" lvl="2"/>
            <a:r>
              <a:rPr lang="en-US" sz="800">
                <a:solidFill>
                  <a:srgbClr val="C00000"/>
                </a:solidFill>
              </a:rPr>
              <a:t>N3IWF: Non-3GPP </a:t>
            </a:r>
            <a:r>
              <a:rPr lang="en-US" sz="800" err="1">
                <a:solidFill>
                  <a:srgbClr val="C00000"/>
                </a:solidFill>
              </a:rPr>
              <a:t>InterWorking</a:t>
            </a:r>
            <a:r>
              <a:rPr lang="en-US" sz="800">
                <a:solidFill>
                  <a:srgbClr val="C00000"/>
                </a:solidFill>
              </a:rPr>
              <a:t> Function</a:t>
            </a:r>
          </a:p>
          <a:p>
            <a:pPr marL="0" lvl="2"/>
            <a:r>
              <a:rPr lang="en-US" sz="800">
                <a:solidFill>
                  <a:srgbClr val="C00000"/>
                </a:solidFill>
              </a:rPr>
              <a:t>W-AGF: Wireline Access Gateway Function</a:t>
            </a:r>
          </a:p>
        </p:txBody>
      </p:sp>
    </p:spTree>
    <p:extLst>
      <p:ext uri="{BB962C8B-B14F-4D97-AF65-F5344CB8AC3E}">
        <p14:creationId xmlns:p14="http://schemas.microsoft.com/office/powerpoint/2010/main" val="16637020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06AFFA-1476-6B34-33EF-3AA15D5D8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7904"/>
          </a:xfrm>
        </p:spPr>
        <p:txBody>
          <a:bodyPr/>
          <a:lstStyle/>
          <a:p>
            <a:r>
              <a:rPr lang="en-US" sz="2400" b="1" dirty="0"/>
              <a:t>NW layer </a:t>
            </a:r>
            <a:r>
              <a:rPr lang="en-US" sz="2400" dirty="0"/>
              <a:t>of a 5G IOPS system needs to be </a:t>
            </a:r>
            <a:r>
              <a:rPr lang="en-US" sz="2400" b="1" dirty="0"/>
              <a:t>studied within a SID</a:t>
            </a:r>
            <a:r>
              <a:rPr lang="en-US" sz="2400" dirty="0"/>
              <a:t>, to study stage 1 requirements given existing issues</a:t>
            </a:r>
          </a:p>
          <a:p>
            <a:r>
              <a:rPr lang="en-US" sz="2400" dirty="0"/>
              <a:t>Copy- paste of existing informative annex to be applicable to 5GS results in a standardized solution with same issues as in IOPS EPS system</a:t>
            </a:r>
          </a:p>
          <a:p>
            <a:r>
              <a:rPr lang="en-US" sz="2400" dirty="0"/>
              <a:t>If companies have proposals that have impact on SA2/SA3 specs related to NW layer, they need to bring them directly in the respective WG. </a:t>
            </a:r>
            <a:r>
              <a:rPr lang="en-US" sz="2400" b="1" dirty="0"/>
              <a:t>SA6’s work related to the APP layer IOPS solution is concluded </a:t>
            </a:r>
          </a:p>
          <a:p>
            <a:r>
              <a:rPr lang="en-US" sz="2400" dirty="0"/>
              <a:t>Rel-13 SA1 requirements need to be </a:t>
            </a:r>
            <a:r>
              <a:rPr lang="en-US" sz="2400" b="1" dirty="0"/>
              <a:t>revisited</a:t>
            </a:r>
            <a:r>
              <a:rPr lang="en-US" sz="2400" dirty="0"/>
              <a:t> to focus on increasing the </a:t>
            </a:r>
            <a:r>
              <a:rPr lang="en-US" sz="2400" b="1" dirty="0"/>
              <a:t>NW resilience</a:t>
            </a:r>
            <a:r>
              <a:rPr lang="en-US" sz="2400" dirty="0"/>
              <a:t> to avoid resulting in an isolated deployment</a:t>
            </a:r>
          </a:p>
          <a:p>
            <a:r>
              <a:rPr lang="en-US" sz="2400" dirty="0"/>
              <a:t>Several enhancements and features are introduced as part of 5GS that can be beneficial to increase the NW resilience 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958385-A1A9-B047-540B-8A0A26DFF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 and way forward </a:t>
            </a:r>
          </a:p>
        </p:txBody>
      </p:sp>
    </p:spTree>
    <p:extLst>
      <p:ext uri="{BB962C8B-B14F-4D97-AF65-F5344CB8AC3E}">
        <p14:creationId xmlns:p14="http://schemas.microsoft.com/office/powerpoint/2010/main" val="31706285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1B235B-CB0C-4276-6B39-D14D3A5C7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History of IOPS in 3GPP</a:t>
            </a:r>
          </a:p>
          <a:p>
            <a:r>
              <a:rPr lang="en-US"/>
              <a:t>Stage 1 requirements (TS 22.346)</a:t>
            </a:r>
          </a:p>
          <a:p>
            <a:r>
              <a:rPr lang="en-US"/>
              <a:t>IOPS LTE NW aspects</a:t>
            </a:r>
          </a:p>
          <a:p>
            <a:r>
              <a:rPr lang="en-US"/>
              <a:t>IOPS application layer aspects</a:t>
            </a:r>
          </a:p>
          <a:p>
            <a:r>
              <a:rPr lang="en-US"/>
              <a:t>Issues in IOPS EPS system</a:t>
            </a:r>
          </a:p>
          <a:p>
            <a:r>
              <a:rPr lang="en-US"/>
              <a:t>IOPS deployment vs network resilience </a:t>
            </a:r>
          </a:p>
          <a:p>
            <a:endParaRPr lang="en-US"/>
          </a:p>
          <a:p>
            <a:endParaRPr lang="en-US"/>
          </a:p>
          <a:p>
            <a:pPr lvl="1"/>
            <a:endParaRPr lang="en-US"/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369643-D86E-C601-680D-6487B4A32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Content </a:t>
            </a:r>
          </a:p>
        </p:txBody>
      </p:sp>
    </p:spTree>
    <p:extLst>
      <p:ext uri="{BB962C8B-B14F-4D97-AF65-F5344CB8AC3E}">
        <p14:creationId xmlns:p14="http://schemas.microsoft.com/office/powerpoint/2010/main" val="22346403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5EE871-A7F6-5A3D-D524-8494489E1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IOPS history in 3GPP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AC088B-2779-214F-AD1E-33074806A5C1}"/>
              </a:ext>
            </a:extLst>
          </p:cNvPr>
          <p:cNvSpPr/>
          <p:nvPr/>
        </p:nvSpPr>
        <p:spPr bwMode="auto">
          <a:xfrm>
            <a:off x="360283" y="2417608"/>
            <a:ext cx="672620" cy="323165"/>
          </a:xfrm>
          <a:prstGeom prst="rect">
            <a:avLst/>
          </a:prstGeom>
          <a:ln>
            <a:noFill/>
          </a:ln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r>
              <a:rPr lang="en-US" altLang="en-US" sz="1500" b="1" kern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</a:rPr>
              <a:t>Rel-13</a:t>
            </a:r>
            <a:endParaRPr lang="en-US" altLang="en-US" sz="1500" ker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21" name="Straight Connector 12">
            <a:extLst>
              <a:ext uri="{FF2B5EF4-FFF2-40B4-BE49-F238E27FC236}">
                <a16:creationId xmlns:a16="http://schemas.microsoft.com/office/drawing/2014/main" id="{D8C7871F-A011-257F-D5F9-80C14FD098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506" y="2722090"/>
            <a:ext cx="912284" cy="0"/>
          </a:xfrm>
          <a:prstGeom prst="line">
            <a:avLst/>
          </a:prstGeom>
          <a:noFill/>
          <a:ln w="571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8">
            <a:extLst>
              <a:ext uri="{FF2B5EF4-FFF2-40B4-BE49-F238E27FC236}">
                <a16:creationId xmlns:a16="http://schemas.microsoft.com/office/drawing/2014/main" id="{99A4DB5E-ADF2-3181-0080-FB9F3D4BE08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60059" y="2726992"/>
            <a:ext cx="0" cy="2047577"/>
          </a:xfrm>
          <a:prstGeom prst="line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4CE650D0-6168-6BC9-93F8-56C5A694DE76}"/>
              </a:ext>
            </a:extLst>
          </p:cNvPr>
          <p:cNvSpPr/>
          <p:nvPr/>
        </p:nvSpPr>
        <p:spPr bwMode="auto">
          <a:xfrm>
            <a:off x="3972693" y="2417608"/>
            <a:ext cx="672620" cy="323165"/>
          </a:xfrm>
          <a:prstGeom prst="rect">
            <a:avLst/>
          </a:prstGeom>
          <a:ln>
            <a:noFill/>
          </a:ln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r>
              <a:rPr lang="en-US" altLang="en-US" sz="1500" b="1" kern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</a:rPr>
              <a:t>Rel-17</a:t>
            </a:r>
            <a:endParaRPr lang="en-US" altLang="en-US" sz="1500" ker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36" name="Straight Connector 18">
            <a:extLst>
              <a:ext uri="{FF2B5EF4-FFF2-40B4-BE49-F238E27FC236}">
                <a16:creationId xmlns:a16="http://schemas.microsoft.com/office/drawing/2014/main" id="{F8FD4CC6-EC66-91B9-9B41-99247A1736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3613" y="2737439"/>
            <a:ext cx="7287" cy="2061942"/>
          </a:xfrm>
          <a:prstGeom prst="line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27DEF98-204C-23B5-973F-CB991BF3A3F1}"/>
              </a:ext>
            </a:extLst>
          </p:cNvPr>
          <p:cNvSpPr/>
          <p:nvPr/>
        </p:nvSpPr>
        <p:spPr bwMode="auto">
          <a:xfrm>
            <a:off x="6283607" y="2417608"/>
            <a:ext cx="672620" cy="323165"/>
          </a:xfrm>
          <a:prstGeom prst="rect">
            <a:avLst/>
          </a:prstGeom>
          <a:ln>
            <a:noFill/>
          </a:ln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r>
              <a:rPr lang="en-US" altLang="en-US" sz="1500" b="1" kern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</a:rPr>
              <a:t>Rel-19</a:t>
            </a:r>
            <a:endParaRPr lang="en-US" altLang="en-US" sz="2700" ker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5D7360D-4B74-CAF0-FE63-A8FA2FE90BC9}"/>
              </a:ext>
            </a:extLst>
          </p:cNvPr>
          <p:cNvSpPr/>
          <p:nvPr/>
        </p:nvSpPr>
        <p:spPr>
          <a:xfrm>
            <a:off x="2882095" y="5064629"/>
            <a:ext cx="8935527" cy="182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3B143693-05B1-8B0A-72DB-1B857951E9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8341" y="4816834"/>
            <a:ext cx="11952205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id="{C1EE9874-5615-4300-3BB4-0756A922D41F}"/>
              </a:ext>
            </a:extLst>
          </p:cNvPr>
          <p:cNvSpPr/>
          <p:nvPr/>
        </p:nvSpPr>
        <p:spPr bwMode="auto">
          <a:xfrm>
            <a:off x="3926031" y="4777955"/>
            <a:ext cx="76200" cy="8466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endParaRPr lang="en-US" altLang="en-US" ker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BA214E0-14E9-D10C-E73B-F9512905A780}"/>
              </a:ext>
            </a:extLst>
          </p:cNvPr>
          <p:cNvSpPr/>
          <p:nvPr/>
        </p:nvSpPr>
        <p:spPr bwMode="auto">
          <a:xfrm>
            <a:off x="6245898" y="4771891"/>
            <a:ext cx="83820" cy="8466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endParaRPr lang="en-US" altLang="en-US" kern="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72" name="Straight Connector 18">
            <a:extLst>
              <a:ext uri="{FF2B5EF4-FFF2-40B4-BE49-F238E27FC236}">
                <a16:creationId xmlns:a16="http://schemas.microsoft.com/office/drawing/2014/main" id="{374683EB-15B6-8E2F-A0B3-6CFD10F265A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799" y="2722090"/>
            <a:ext cx="7743" cy="2063393"/>
          </a:xfrm>
          <a:prstGeom prst="line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9C35C54-766F-56B5-E390-7A9CFF934868}"/>
              </a:ext>
            </a:extLst>
          </p:cNvPr>
          <p:cNvSpPr txBox="1"/>
          <p:nvPr/>
        </p:nvSpPr>
        <p:spPr>
          <a:xfrm>
            <a:off x="335913" y="2991515"/>
            <a:ext cx="3666317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B050"/>
                </a:solidFill>
              </a:rPr>
              <a:t>SA1: FS_IOPS TR 22.897 </a:t>
            </a: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SA2: FS_IOPS_St2 TR 23.797 LTE NW layer</a:t>
            </a: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SA3: </a:t>
            </a:r>
            <a:r>
              <a:rPr lang="en-US" sz="1200" dirty="0" err="1">
                <a:solidFill>
                  <a:srgbClr val="C00000"/>
                </a:solidFill>
              </a:rPr>
              <a:t>FS_IOPS_Sec</a:t>
            </a:r>
            <a:r>
              <a:rPr lang="en-US" sz="1200" dirty="0">
                <a:solidFill>
                  <a:srgbClr val="C00000"/>
                </a:solidFill>
              </a:rPr>
              <a:t> TR 33.897 LTE NW layer sec</a:t>
            </a: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C00000"/>
              </a:solidFill>
            </a:endParaRP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B050"/>
                </a:solidFill>
              </a:rPr>
              <a:t>SA1: IOPS TS 22.346</a:t>
            </a: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C00000"/>
                </a:solidFill>
              </a:rPr>
              <a:t>SA2: IOPS TS 23.401 info. Annex K LTE deployment guidance </a:t>
            </a: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C00000"/>
                </a:solidFill>
              </a:rPr>
              <a:t>SA3: IOPS TS 33.401 Annex F LTE security deployment guidance</a:t>
            </a:r>
          </a:p>
          <a:p>
            <a:pPr>
              <a:buSzPct val="100000"/>
            </a:pPr>
            <a:endParaRPr lang="en-US" sz="1200" b="1" dirty="0">
              <a:solidFill>
                <a:srgbClr val="C00000"/>
              </a:solidFill>
            </a:endParaRPr>
          </a:p>
          <a:p>
            <a:pPr marL="90488" indent="-90488">
              <a:buSzPct val="100000"/>
              <a:buFont typeface="Arial" panose="020B0604020202020204" pitchFamily="34" charset="0"/>
              <a:buChar char="•"/>
            </a:pPr>
            <a:r>
              <a:rPr lang="en-US" sz="1050" i="1" dirty="0">
                <a:solidFill>
                  <a:srgbClr val="00B0F0"/>
                </a:solidFill>
              </a:rPr>
              <a:t>No standardized Stage 2 APP layer solution 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1F95447-23F9-D098-1792-234D93A621FD}"/>
              </a:ext>
            </a:extLst>
          </p:cNvPr>
          <p:cNvSpPr txBox="1"/>
          <p:nvPr/>
        </p:nvSpPr>
        <p:spPr>
          <a:xfrm>
            <a:off x="3967511" y="3565206"/>
            <a:ext cx="231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b="1">
                <a:solidFill>
                  <a:srgbClr val="00B0F0"/>
                </a:solidFill>
              </a:rPr>
              <a:t>SA6: MCIOPS TS 23.180 APP layer solution over IOPS LTE system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370EE2E-93F1-9F32-8963-ADD6ADD3254A}"/>
              </a:ext>
            </a:extLst>
          </p:cNvPr>
          <p:cNvSpPr txBox="1"/>
          <p:nvPr/>
        </p:nvSpPr>
        <p:spPr>
          <a:xfrm>
            <a:off x="6294226" y="3380540"/>
            <a:ext cx="2934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>
                <a:solidFill>
                  <a:srgbClr val="00B0F0"/>
                </a:solidFill>
              </a:rPr>
              <a:t>SA6: </a:t>
            </a:r>
            <a:r>
              <a:rPr lang="en-US" sz="1200" err="1">
                <a:solidFill>
                  <a:srgbClr val="00B0F0"/>
                </a:solidFill>
              </a:rPr>
              <a:t>FS_Generic_IOPS</a:t>
            </a:r>
            <a:r>
              <a:rPr lang="en-US" sz="1200">
                <a:solidFill>
                  <a:srgbClr val="00B0F0"/>
                </a:solidFill>
              </a:rPr>
              <a:t> TR 23.700-09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endParaRPr lang="en-US" sz="1200">
              <a:solidFill>
                <a:srgbClr val="00B0F0"/>
              </a:solidFill>
            </a:endParaRP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b="1">
                <a:solidFill>
                  <a:srgbClr val="00B0F0"/>
                </a:solidFill>
              </a:rPr>
              <a:t>SA6: </a:t>
            </a:r>
            <a:r>
              <a:rPr lang="en-US" sz="1200" b="1" err="1">
                <a:solidFill>
                  <a:srgbClr val="00B0F0"/>
                </a:solidFill>
              </a:rPr>
              <a:t>Generic_IOPS</a:t>
            </a:r>
            <a:r>
              <a:rPr lang="en-US" sz="1200" b="1">
                <a:solidFill>
                  <a:srgbClr val="00B0F0"/>
                </a:solidFill>
              </a:rPr>
              <a:t> TS 23.180 generalize the APP layer solution over 3GPP NW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4CBEFD3-F834-4FF7-8775-45C2128D9629}"/>
              </a:ext>
            </a:extLst>
          </p:cNvPr>
          <p:cNvSpPr txBox="1"/>
          <p:nvPr/>
        </p:nvSpPr>
        <p:spPr>
          <a:xfrm>
            <a:off x="546932" y="5389593"/>
            <a:ext cx="28421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00B050"/>
                </a:solidFill>
              </a:rPr>
              <a:t>Stage 1 stage 1 requirement </a:t>
            </a:r>
          </a:p>
          <a:p>
            <a:r>
              <a:rPr lang="en-US" sz="1400">
                <a:solidFill>
                  <a:srgbClr val="C00000"/>
                </a:solidFill>
              </a:rPr>
              <a:t>Stage 2 NW layer aspects </a:t>
            </a:r>
          </a:p>
          <a:p>
            <a:r>
              <a:rPr lang="en-US" sz="1400">
                <a:solidFill>
                  <a:srgbClr val="00B0F0"/>
                </a:solidFill>
              </a:rPr>
              <a:t>Stage 2 APP layer aspects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C1CEC4B-2256-CD3B-CCB4-280CAEFF0B1F}"/>
              </a:ext>
            </a:extLst>
          </p:cNvPr>
          <p:cNvSpPr/>
          <p:nvPr/>
        </p:nvSpPr>
        <p:spPr bwMode="auto">
          <a:xfrm>
            <a:off x="305566" y="4762859"/>
            <a:ext cx="74084" cy="84675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endParaRPr lang="en-US" altLang="en-US" kern="0">
              <a:solidFill>
                <a:srgbClr val="00B050"/>
              </a:solidFill>
              <a:latin typeface="Calibri" pitchFamily="34" charset="0"/>
            </a:endParaRPr>
          </a:p>
        </p:txBody>
      </p:sp>
      <p:cxnSp>
        <p:nvCxnSpPr>
          <p:cNvPr id="81" name="Straight Connector 12">
            <a:extLst>
              <a:ext uri="{FF2B5EF4-FFF2-40B4-BE49-F238E27FC236}">
                <a16:creationId xmlns:a16="http://schemas.microsoft.com/office/drawing/2014/main" id="{0B464917-97C2-D8D0-A9EB-5731F920B9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59501" y="2753361"/>
            <a:ext cx="912284" cy="0"/>
          </a:xfrm>
          <a:prstGeom prst="line">
            <a:avLst/>
          </a:prstGeom>
          <a:noFill/>
          <a:ln w="571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12">
            <a:extLst>
              <a:ext uri="{FF2B5EF4-FFF2-40B4-BE49-F238E27FC236}">
                <a16:creationId xmlns:a16="http://schemas.microsoft.com/office/drawing/2014/main" id="{B2F5B2CC-8B2D-924F-70CB-287805314B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5830" y="2737754"/>
            <a:ext cx="912284" cy="0"/>
          </a:xfrm>
          <a:prstGeom prst="line">
            <a:avLst/>
          </a:prstGeom>
          <a:noFill/>
          <a:ln w="571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18">
            <a:extLst>
              <a:ext uri="{FF2B5EF4-FFF2-40B4-BE49-F238E27FC236}">
                <a16:creationId xmlns:a16="http://schemas.microsoft.com/office/drawing/2014/main" id="{39AEFFC0-1BFB-0D87-6ED2-C7B794C483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67030" y="2755500"/>
            <a:ext cx="7287" cy="2061942"/>
          </a:xfrm>
          <a:prstGeom prst="line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</p:spPr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31AA4581-FEC1-6B48-D065-BC55EBA7736B}"/>
              </a:ext>
            </a:extLst>
          </p:cNvPr>
          <p:cNvSpPr/>
          <p:nvPr/>
        </p:nvSpPr>
        <p:spPr bwMode="auto">
          <a:xfrm>
            <a:off x="9272557" y="2435669"/>
            <a:ext cx="672620" cy="323165"/>
          </a:xfrm>
          <a:prstGeom prst="rect">
            <a:avLst/>
          </a:prstGeom>
          <a:ln>
            <a:noFill/>
          </a:ln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r>
              <a:rPr lang="en-US" altLang="en-US" sz="1500" b="1" kern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</a:rPr>
              <a:t>Rel-20</a:t>
            </a:r>
            <a:endParaRPr lang="en-US" altLang="en-US" sz="2700" ker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761575C-0236-8B56-BC17-B121FFE27092}"/>
              </a:ext>
            </a:extLst>
          </p:cNvPr>
          <p:cNvSpPr/>
          <p:nvPr/>
        </p:nvSpPr>
        <p:spPr bwMode="auto">
          <a:xfrm>
            <a:off x="9235268" y="4781276"/>
            <a:ext cx="83820" cy="84667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2791">
              <a:defRPr/>
            </a:pPr>
            <a:endParaRPr lang="en-US" altLang="en-US" ker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0ECEBCC-4DC2-4B13-3F98-7FA45AD5CF0E}"/>
              </a:ext>
            </a:extLst>
          </p:cNvPr>
          <p:cNvSpPr txBox="1"/>
          <p:nvPr/>
        </p:nvSpPr>
        <p:spPr>
          <a:xfrm>
            <a:off x="9276194" y="3565206"/>
            <a:ext cx="2938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b="1">
                <a:solidFill>
                  <a:srgbClr val="00B0F0"/>
                </a:solidFill>
              </a:rPr>
              <a:t>SA3: MCX20_SEC TS 33.180 CR0228 APP layer security aspects*</a:t>
            </a:r>
          </a:p>
        </p:txBody>
      </p:sp>
      <p:cxnSp>
        <p:nvCxnSpPr>
          <p:cNvPr id="88" name="Straight Connector 12">
            <a:extLst>
              <a:ext uri="{FF2B5EF4-FFF2-40B4-BE49-F238E27FC236}">
                <a16:creationId xmlns:a16="http://schemas.microsoft.com/office/drawing/2014/main" id="{B2926F01-9057-0F90-FD95-21D2B4640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59109" y="2755815"/>
            <a:ext cx="912284" cy="0"/>
          </a:xfrm>
          <a:prstGeom prst="line">
            <a:avLst/>
          </a:prstGeom>
          <a:noFill/>
          <a:ln w="5715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1AD16FA-B69D-489E-F54C-99A5BBDCB5BD}"/>
              </a:ext>
            </a:extLst>
          </p:cNvPr>
          <p:cNvSpPr txBox="1"/>
          <p:nvPr/>
        </p:nvSpPr>
        <p:spPr>
          <a:xfrm>
            <a:off x="9789207" y="1837057"/>
            <a:ext cx="22713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00B0F0"/>
                </a:solidFill>
              </a:rPr>
              <a:t>* Status: Untreated as per SA3#124</a:t>
            </a:r>
          </a:p>
        </p:txBody>
      </p:sp>
    </p:spTree>
    <p:extLst>
      <p:ext uri="{BB962C8B-B14F-4D97-AF65-F5344CB8AC3E}">
        <p14:creationId xmlns:p14="http://schemas.microsoft.com/office/powerpoint/2010/main" val="3440067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BD4B0-B868-6EA3-28D2-DE1C17A4A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AA5EC-2DB3-5069-97DE-6B1162AE6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TS 22.346 IOPS requirements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5C39AE-B47B-1D49-7601-555FEC442321}"/>
              </a:ext>
            </a:extLst>
          </p:cNvPr>
          <p:cNvSpPr txBox="1"/>
          <p:nvPr/>
        </p:nvSpPr>
        <p:spPr>
          <a:xfrm>
            <a:off x="888763" y="1974077"/>
            <a:ext cx="9725114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buNone/>
            </a:pP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Isolated E-UTRAN: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either an E-UTRAN without normal connectivity with the EPC or deployed </a:t>
            </a:r>
            <a:r>
              <a:rPr lang="en-GB" sz="16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NeNBs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with E-UTRAN functionality.</a:t>
            </a:r>
            <a:endParaRPr lang="en-DE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buNone/>
            </a:pP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Isolated E-UTRAN operation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Comprises two situations: 1) In the event of an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interruption to normal backhaul connectivity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Isolated E-UTRAN operation aims to adapt to the failure and maintain an acceptable level of network operation in the Isolated E-UTRAN. The restoration of service is the eventual goal. 2) Operation following the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deployment of one or more Nomadic </a:t>
            </a:r>
            <a:r>
              <a:rPr lang="en-GB" sz="160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eNBs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either without backhaul or with limited backhaul.</a:t>
            </a:r>
            <a:endParaRPr lang="en-DE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buNone/>
            </a:pP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Limited backhaul capability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Isolated E-UTRAN operation supports operation where the Isolated E-UTRAN has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 backhaul capability to the EPC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Furthermore Isolated E-UTRAN operation may have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limited backhaul capability to the EPC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For the case of limited backhaul capability to the EPC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only the signalling of public safety UEs can reliably be communicated to the EPC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in addition users may have the possibility to transmit a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limited amount of user data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with no guarantee of service.</a:t>
            </a:r>
            <a:endParaRPr lang="en-DE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buNone/>
            </a:pP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Nomadic </a:t>
            </a:r>
            <a:r>
              <a:rPr lang="en-GB" sz="1600" b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eNB</a:t>
            </a: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GB" sz="1600" b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NeNB</a:t>
            </a:r>
            <a:r>
              <a:rPr lang="en-GB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An </a:t>
            </a:r>
            <a:r>
              <a:rPr lang="en-GB" sz="16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NeNB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a nomadic cell and may consist: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base station, antennas, microwave backhaul and support for local services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</a:t>
            </a:r>
            <a:r>
              <a:rPr lang="en-GB" sz="16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NeNB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intended for Public Safety use providing coverage or additional capacity where: 1)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coverage was never present 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(e.g. forest fire or underground rescue) or 2) where, for example, </a:t>
            </a:r>
            <a:r>
              <a:rPr lang="en-GB" sz="16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due to natural disaster coverage is no longer present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DE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3633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E0193E-87E3-AD02-5523-C3549E757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TS 22.346 IOPS requirements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8B171C-7AA4-CF3B-CA67-9B2B1860E4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94"/>
          <a:stretch>
            <a:fillRect/>
          </a:stretch>
        </p:blipFill>
        <p:spPr>
          <a:xfrm>
            <a:off x="1989306" y="2224652"/>
            <a:ext cx="8695469" cy="341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280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F156F-6281-99C5-1F99-44EB47B7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73EF66-1250-5FB6-90A9-82FD7C471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211" y="1866550"/>
            <a:ext cx="7820941" cy="4539843"/>
          </a:xfrm>
        </p:spPr>
        <p:txBody>
          <a:bodyPr/>
          <a:lstStyle/>
          <a:p>
            <a:r>
              <a:rPr lang="en-US" sz="2200" dirty="0"/>
              <a:t>IOPS LTE system (or any IOPS 3GPP system) is under the control of SA2 (network aspect of IOPS 3GPP system)</a:t>
            </a:r>
          </a:p>
          <a:p>
            <a:r>
              <a:rPr lang="en-US" sz="2200" dirty="0"/>
              <a:t>SA6 defines an application layer solution, so that MC services can be utilized on top of SA2’s network solution</a:t>
            </a:r>
          </a:p>
          <a:p>
            <a:r>
              <a:rPr lang="en-US" sz="2200" dirty="0"/>
              <a:t>SA6’s present generic IOPS solution (in TS 23.180 Rel-19) is an </a:t>
            </a:r>
            <a:r>
              <a:rPr lang="en-US" sz="2200" b="1" dirty="0"/>
              <a:t>application layer solution </a:t>
            </a:r>
            <a:r>
              <a:rPr lang="en-US" sz="2200" dirty="0"/>
              <a:t>that is </a:t>
            </a:r>
            <a:r>
              <a:rPr lang="en-US" sz="2200" b="1" dirty="0"/>
              <a:t>agnostic to the 3GPP IOPS system</a:t>
            </a:r>
            <a:r>
              <a:rPr lang="en-US" sz="2200" dirty="0"/>
              <a:t> so that MC services can run on any 3GPP IOPS system</a:t>
            </a:r>
          </a:p>
          <a:p>
            <a:r>
              <a:rPr lang="en-US" sz="2200" dirty="0"/>
              <a:t>This does not imply that there is a </a:t>
            </a:r>
            <a:r>
              <a:rPr lang="en-US" sz="2200" b="1" dirty="0"/>
              <a:t>generic IOPS 3GPP system </a:t>
            </a:r>
            <a:r>
              <a:rPr lang="en-US" sz="2200" dirty="0"/>
              <a:t>(it is under the control of SA2 to define)</a:t>
            </a:r>
          </a:p>
          <a:p>
            <a:r>
              <a:rPr lang="en-US" sz="2200" dirty="0"/>
              <a:t>SA3 covers security aspects of the NW layer based on SA2 work, and covers security aspects of APP layer based on SA6 work</a:t>
            </a:r>
          </a:p>
          <a:p>
            <a:r>
              <a:rPr lang="en-US" sz="2200" b="1" dirty="0"/>
              <a:t>LS S6-255100 mixes up these fundamental concepts 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0DB15A-5829-D788-8BE4-F6E72B011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IOPS in SA2 vs SA3 vs SA6</a:t>
            </a:r>
          </a:p>
        </p:txBody>
      </p:sp>
      <p:sp>
        <p:nvSpPr>
          <p:cNvPr id="1142" name="TextBox 1141">
            <a:extLst>
              <a:ext uri="{FF2B5EF4-FFF2-40B4-BE49-F238E27FC236}">
                <a16:creationId xmlns:a16="http://schemas.microsoft.com/office/drawing/2014/main" id="{99573232-D340-314F-D5B4-7C2226D5FECE}"/>
              </a:ext>
            </a:extLst>
          </p:cNvPr>
          <p:cNvSpPr txBox="1"/>
          <p:nvPr/>
        </p:nvSpPr>
        <p:spPr>
          <a:xfrm>
            <a:off x="11426809" y="2402561"/>
            <a:ext cx="5586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00B0F0"/>
                </a:solidFill>
              </a:rPr>
              <a:t>SA6</a:t>
            </a:r>
          </a:p>
        </p:txBody>
      </p:sp>
      <p:sp>
        <p:nvSpPr>
          <p:cNvPr id="1143" name="TextBox 1142">
            <a:extLst>
              <a:ext uri="{FF2B5EF4-FFF2-40B4-BE49-F238E27FC236}">
                <a16:creationId xmlns:a16="http://schemas.microsoft.com/office/drawing/2014/main" id="{FEB9C5F9-9C93-9B96-BE7A-8D40752FB9EE}"/>
              </a:ext>
            </a:extLst>
          </p:cNvPr>
          <p:cNvSpPr txBox="1"/>
          <p:nvPr/>
        </p:nvSpPr>
        <p:spPr>
          <a:xfrm>
            <a:off x="11426809" y="3535825"/>
            <a:ext cx="6163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C00000"/>
                </a:solidFill>
              </a:rPr>
              <a:t>SA2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164B6A-64F4-E44D-6D5C-F51189607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438" y="1777417"/>
            <a:ext cx="2574645" cy="4598167"/>
          </a:xfrm>
          <a:prstGeom prst="rect">
            <a:avLst/>
          </a:prstGeom>
        </p:spPr>
      </p:pic>
      <p:cxnSp>
        <p:nvCxnSpPr>
          <p:cNvPr id="1147" name="Straight Arrow Connector 1146">
            <a:extLst>
              <a:ext uri="{FF2B5EF4-FFF2-40B4-BE49-F238E27FC236}">
                <a16:creationId xmlns:a16="http://schemas.microsoft.com/office/drawing/2014/main" id="{EA37E30A-E4D0-F4E6-0CF3-9D38D1598659}"/>
              </a:ext>
            </a:extLst>
          </p:cNvPr>
          <p:cNvCxnSpPr>
            <a:cxnSpLocks/>
            <a:stCxn id="1143" idx="1"/>
          </p:cNvCxnSpPr>
          <p:nvPr/>
        </p:nvCxnSpPr>
        <p:spPr>
          <a:xfrm flipH="1">
            <a:off x="10776247" y="3697408"/>
            <a:ext cx="650562" cy="16158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1" name="Straight Arrow Connector 1150">
            <a:extLst>
              <a:ext uri="{FF2B5EF4-FFF2-40B4-BE49-F238E27FC236}">
                <a16:creationId xmlns:a16="http://schemas.microsoft.com/office/drawing/2014/main" id="{3C5D5F5E-4B2D-EB19-62BD-7BEABBE185B2}"/>
              </a:ext>
            </a:extLst>
          </p:cNvPr>
          <p:cNvCxnSpPr>
            <a:cxnSpLocks/>
            <a:stCxn id="1142" idx="1"/>
          </p:cNvCxnSpPr>
          <p:nvPr/>
        </p:nvCxnSpPr>
        <p:spPr>
          <a:xfrm flipH="1">
            <a:off x="10868136" y="2564144"/>
            <a:ext cx="558673" cy="20469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223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83F905-AF7E-5CE1-0D7C-E4E9850C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211" y="1866550"/>
            <a:ext cx="7820941" cy="4539843"/>
          </a:xfrm>
        </p:spPr>
        <p:txBody>
          <a:bodyPr/>
          <a:lstStyle/>
          <a:p>
            <a:r>
              <a:rPr lang="en-US" sz="2400"/>
              <a:t>FS_IOPS_St2 is based on proprietary deployment experience using 3GPP specs</a:t>
            </a:r>
          </a:p>
          <a:p>
            <a:r>
              <a:rPr lang="en-US" sz="2400"/>
              <a:t>IOPS_St2 results in an informative annex K in TS 23.401 that includes deployment guidance for LTE IOPS system</a:t>
            </a:r>
          </a:p>
          <a:p>
            <a:r>
              <a:rPr lang="en-US" sz="2400"/>
              <a:t>It considers </a:t>
            </a:r>
            <a:r>
              <a:rPr lang="en-US" sz="2400" i="1"/>
              <a:t>no backhaul </a:t>
            </a:r>
            <a:r>
              <a:rPr lang="en-US" sz="2400"/>
              <a:t>IOPS scenario and it is applicable to </a:t>
            </a:r>
            <a:r>
              <a:rPr lang="en-US" sz="2400" i="1"/>
              <a:t>nomadic</a:t>
            </a:r>
            <a:r>
              <a:rPr lang="en-US" sz="2400"/>
              <a:t> scenario</a:t>
            </a:r>
          </a:p>
          <a:p>
            <a:r>
              <a:rPr lang="en-US" sz="2400" i="1"/>
              <a:t>Signaling only backhaul </a:t>
            </a:r>
            <a:r>
              <a:rPr lang="en-US" sz="2400"/>
              <a:t>and </a:t>
            </a:r>
            <a:r>
              <a:rPr lang="en-US" sz="2400" i="1"/>
              <a:t>limited backhaul </a:t>
            </a:r>
            <a:r>
              <a:rPr lang="en-US" sz="2400"/>
              <a:t>scenarios</a:t>
            </a:r>
            <a:r>
              <a:rPr lang="en-US" sz="2400" i="1"/>
              <a:t> </a:t>
            </a:r>
            <a:r>
              <a:rPr lang="en-US" sz="2400"/>
              <a:t>are left for implementation </a:t>
            </a:r>
          </a:p>
          <a:p>
            <a:r>
              <a:rPr lang="en-US" sz="2400"/>
              <a:t>The IOPS LTE system has its own IOPS-PLMN ID</a:t>
            </a:r>
          </a:p>
          <a:p>
            <a:r>
              <a:rPr lang="en-US" sz="2400"/>
              <a:t>IOPS enabled UE has IOPS-PLMN ID configured in USIM application</a:t>
            </a:r>
          </a:p>
          <a:p>
            <a:endParaRPr lang="en-US" sz="24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CF0184-66BF-9EA2-57FE-F2C42CAA4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IOPS LTE NW aspects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250A82-F75A-2D3E-EC9A-616391978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438" y="1777417"/>
            <a:ext cx="2574645" cy="45981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3C7690-7C5F-3C03-A68E-1851AD441847}"/>
              </a:ext>
            </a:extLst>
          </p:cNvPr>
          <p:cNvSpPr txBox="1"/>
          <p:nvPr/>
        </p:nvSpPr>
        <p:spPr>
          <a:xfrm>
            <a:off x="11426809" y="2402561"/>
            <a:ext cx="5586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00B0F0"/>
                </a:solidFill>
              </a:rPr>
              <a:t>SA6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1E6122A-7DD3-BB45-5238-ED0A7F3DAF36}"/>
              </a:ext>
            </a:extLst>
          </p:cNvPr>
          <p:cNvCxnSpPr>
            <a:cxnSpLocks/>
          </p:cNvCxnSpPr>
          <p:nvPr/>
        </p:nvCxnSpPr>
        <p:spPr>
          <a:xfrm flipH="1">
            <a:off x="10776247" y="3697408"/>
            <a:ext cx="650562" cy="16158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227ED4E-E7CB-CBE1-4DD1-9736586CFECE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10868136" y="2564144"/>
            <a:ext cx="558673" cy="20469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3FB3ED1-D573-D9F3-7963-8776A6F1D89D}"/>
              </a:ext>
            </a:extLst>
          </p:cNvPr>
          <p:cNvSpPr txBox="1"/>
          <p:nvPr/>
        </p:nvSpPr>
        <p:spPr>
          <a:xfrm>
            <a:off x="11426809" y="3535825"/>
            <a:ext cx="6163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C00000"/>
                </a:solidFill>
              </a:rPr>
              <a:t>SA2</a:t>
            </a:r>
          </a:p>
        </p:txBody>
      </p:sp>
    </p:spTree>
    <p:extLst>
      <p:ext uri="{BB962C8B-B14F-4D97-AF65-F5344CB8AC3E}">
        <p14:creationId xmlns:p14="http://schemas.microsoft.com/office/powerpoint/2010/main" val="23564279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3CE03D-954E-D917-5C5D-2FCCF209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6237717" cy="1104917"/>
          </a:xfrm>
        </p:spPr>
        <p:txBody>
          <a:bodyPr/>
          <a:lstStyle/>
          <a:p>
            <a:r>
              <a:rPr lang="en-US"/>
              <a:t>IOPS LTE NW aspects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D4C12BC-3440-10B6-5E58-A9B5D3FC8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C3983F-FBEC-CE62-03E3-7E54E43E9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917" y="297006"/>
            <a:ext cx="4923802" cy="6569542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E3F9130-C7A0-CDF0-B3E9-95A6F8528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212" y="2034019"/>
            <a:ext cx="6274152" cy="2952451"/>
          </a:xfrm>
        </p:spPr>
        <p:txBody>
          <a:bodyPr/>
          <a:lstStyle/>
          <a:p>
            <a:r>
              <a:rPr lang="en-US" sz="2400"/>
              <a:t>Figure K.2.4-1 of TS 23.401 illustrates switching between normal operation (via a macro EPC) and local IOPS EPS system</a:t>
            </a:r>
          </a:p>
          <a:p>
            <a:r>
              <a:rPr lang="en-US" sz="2400"/>
              <a:t>It covers nomadic scenario as well (except of steps 1, 2 and 3)</a:t>
            </a:r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341150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478FC8-78A3-4965-0595-11593C77B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87" y="5541948"/>
            <a:ext cx="9950865" cy="965526"/>
          </a:xfrm>
        </p:spPr>
        <p:txBody>
          <a:bodyPr/>
          <a:lstStyle/>
          <a:p>
            <a:r>
              <a:rPr lang="en-US" sz="1800" err="1"/>
              <a:t>Generic_IOPS</a:t>
            </a:r>
            <a:r>
              <a:rPr lang="en-US" sz="1800"/>
              <a:t> is to generalize the IOPS application layer solution</a:t>
            </a:r>
          </a:p>
          <a:p>
            <a:r>
              <a:rPr lang="en-US" sz="1800"/>
              <a:t>NW aspects of IOPS is under the control of SA2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18F973-53A9-C917-9D49-606F9628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IOPS application layer aspects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627311-B5E6-5CF5-B6D2-55B5AD198780}"/>
              </a:ext>
            </a:extLst>
          </p:cNvPr>
          <p:cNvSpPr txBox="1"/>
          <p:nvPr/>
        </p:nvSpPr>
        <p:spPr>
          <a:xfrm>
            <a:off x="1213503" y="4751002"/>
            <a:ext cx="42293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8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7.3.3-1 MCPTT functional model for the application plane in the IOPS mode of operation (TS 23.180 v. </a:t>
            </a:r>
            <a:r>
              <a:rPr lang="en-GB" sz="800" b="1">
                <a:solidFill>
                  <a:srgbClr val="00B0F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18.0.0</a:t>
            </a:r>
            <a:r>
              <a:rPr lang="en-GB" sz="8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DE" sz="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C608999-723F-B42D-344F-F25406D64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AD6A421-69A8-D810-8008-3A164BEC11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066616"/>
              </p:ext>
            </p:extLst>
          </p:nvPr>
        </p:nvGraphicFramePr>
        <p:xfrm>
          <a:off x="7247142" y="1783041"/>
          <a:ext cx="3934703" cy="2901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381360" imgH="3244895" progId="Visio.Drawing.11">
                  <p:embed/>
                </p:oleObj>
              </mc:Choice>
              <mc:Fallback>
                <p:oleObj name="Visio" r:id="rId2" imgW="4381360" imgH="3244895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AD6A421-69A8-D810-8008-3A164BEC11E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7142" y="1783041"/>
                        <a:ext cx="3934703" cy="29011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>
            <a:extLst>
              <a:ext uri="{FF2B5EF4-FFF2-40B4-BE49-F238E27FC236}">
                <a16:creationId xmlns:a16="http://schemas.microsoft.com/office/drawing/2014/main" id="{22F73A9B-EE22-D355-BFE1-295ACD39B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D9EBD6A-401F-2208-5FAE-92AF89110F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757629"/>
              </p:ext>
            </p:extLst>
          </p:nvPr>
        </p:nvGraphicFramePr>
        <p:xfrm>
          <a:off x="1303234" y="1786533"/>
          <a:ext cx="3862699" cy="2859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375310" imgH="3238631" progId="Visio.Drawing.11">
                  <p:embed/>
                </p:oleObj>
              </mc:Choice>
              <mc:Fallback>
                <p:oleObj name="Visio" r:id="rId4" imgW="4375310" imgH="3238631" progId="Visio.Drawing.1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D9EBD6A-401F-2208-5FAE-92AF89110F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234" y="1786533"/>
                        <a:ext cx="3862699" cy="28591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9C149ED-14FE-4247-477C-D5FB955F9633}"/>
              </a:ext>
            </a:extLst>
          </p:cNvPr>
          <p:cNvSpPr txBox="1"/>
          <p:nvPr/>
        </p:nvSpPr>
        <p:spPr>
          <a:xfrm>
            <a:off x="7071352" y="4751002"/>
            <a:ext cx="42293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8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7.3.3-1: MCPTT functional model for the application plane in the IOPS mode of operation (TS 23.180 v. </a:t>
            </a:r>
            <a:r>
              <a:rPr lang="en-GB" sz="800" b="1">
                <a:solidFill>
                  <a:srgbClr val="00B0F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19.1.0</a:t>
            </a:r>
            <a:r>
              <a:rPr lang="en-GB" sz="8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DE" sz="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170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1428</Words>
  <Application>Microsoft Office PowerPoint</Application>
  <PresentationFormat>Widescreen</PresentationFormat>
  <Paragraphs>136</Paragraphs>
  <Slides>16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Open Sans</vt:lpstr>
      <vt:lpstr>Times New Roman</vt:lpstr>
      <vt:lpstr>Office Theme</vt:lpstr>
      <vt:lpstr>Custom Design</vt:lpstr>
      <vt:lpstr>Visio</vt:lpstr>
      <vt:lpstr>Discussion paper on IOPS system Network layer aspects</vt:lpstr>
      <vt:lpstr>Content </vt:lpstr>
      <vt:lpstr>IOPS history in 3GPP</vt:lpstr>
      <vt:lpstr>TS 22.346 IOPS requirements</vt:lpstr>
      <vt:lpstr>TS 22.346 IOPS requirements</vt:lpstr>
      <vt:lpstr>IOPS in SA2 vs SA3 vs SA6</vt:lpstr>
      <vt:lpstr>IOPS LTE NW aspects</vt:lpstr>
      <vt:lpstr>IOPS LTE NW aspects</vt:lpstr>
      <vt:lpstr>IOPS application layer aspects</vt:lpstr>
      <vt:lpstr>Issues in IOPS EPS system</vt:lpstr>
      <vt:lpstr>Issues in IOPS EPS system</vt:lpstr>
      <vt:lpstr>Issues in IOPS EPS system</vt:lpstr>
      <vt:lpstr>IOPS vs NW resilience</vt:lpstr>
      <vt:lpstr>Failure scenario vs 5GS features</vt:lpstr>
      <vt:lpstr>Conclusion and way forward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[Ericsson] Rana</cp:lastModifiedBy>
  <cp:revision>1</cp:revision>
  <dcterms:created xsi:type="dcterms:W3CDTF">2010-02-05T13:52:04Z</dcterms:created>
  <dcterms:modified xsi:type="dcterms:W3CDTF">2025-11-10T11:18:21Z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