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5" r:id="rId8"/>
    <p:sldId id="366" r:id="rId9"/>
    <p:sldId id="36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965511-2127-085E-5F23-290AF0C2FB4B}" name="Becker (BDBOS), Ute" initials="B(U" userId="S-1-5-21-1984583425-1185570644-1628264008-12866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1451" autoAdjust="0"/>
  </p:normalViewPr>
  <p:slideViewPr>
    <p:cSldViewPr snapToGrid="0">
      <p:cViewPr>
        <p:scale>
          <a:sx n="77" d="100"/>
          <a:sy n="77" d="100"/>
        </p:scale>
        <p:origin x="168" y="-6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0373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6479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C898-24CE-BB25-EB5F-A5653593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5A47331-8080-3F3D-CA37-FFFF52E339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69F3ACB-98F5-B608-56F8-EC1300FFB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9F883E-68CB-4F76-3D14-95556219A9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9027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64D44-F240-5DB1-91B6-A51CF6933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CB0B7D-51B7-0826-0303-F32A5E57E8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32C6E1-6316-B02C-1801-D5252B84A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9C6B0C-E3A6-A548-7DBF-BDAE637BF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5781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A4D8-E9DA-D2E9-8E23-633C8C169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E637FDE-1744-B1BA-7DA6-C831D5B19B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2FA2100-0616-E220-81DE-54EB4E2D9F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E44EF4-09D3-0D00-885E-45E56CFF71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6458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39847-71B1-1EC7-8F18-B3C9BEA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47ACDBB-3FA7-663E-20A4-29C7558ABB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5AB9A9-3CCD-D654-13B0-1B7439D675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BF1149-04CC-F79B-3FA3-4754268FF2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290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6726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#70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Dallas, US,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S6-255144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98" y="1878496"/>
            <a:ext cx="11153227" cy="2803249"/>
          </a:xfrm>
        </p:spPr>
        <p:txBody>
          <a:bodyPr anchor="t"/>
          <a:lstStyle/>
          <a:p>
            <a:pPr eaLnBrk="1" hangingPunct="1"/>
            <a:r>
              <a:rPr lang="en-GB" altLang="en-US" sz="4800" dirty="0"/>
              <a:t>Discussion Paper: </a:t>
            </a:r>
            <a:br>
              <a:rPr lang="en-GB" altLang="en-US" sz="4800" dirty="0"/>
            </a:br>
            <a:r>
              <a:rPr lang="en-GB" altLang="en-US" sz="4800" dirty="0"/>
              <a:t>	</a:t>
            </a:r>
            <a:r>
              <a:rPr lang="en-GB" altLang="en-US" sz="3200" dirty="0"/>
              <a:t>Report on Editor notes resolution to MC Specifications</a:t>
            </a:r>
            <a:r>
              <a:rPr lang="en-GB" altLang="en-US" sz="4800" dirty="0"/>
              <a:t> 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4979988"/>
            <a:ext cx="9955213" cy="1054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			Adinarayana K Setty (Motorola Solutions) 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Preface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4278589"/>
          </a:xfrm>
        </p:spPr>
        <p:txBody>
          <a:bodyPr/>
          <a:lstStyle/>
          <a:p>
            <a:r>
              <a:rPr lang="en-US" altLang="en-US" b="1" dirty="0"/>
              <a:t> Overview:</a:t>
            </a:r>
          </a:p>
          <a:p>
            <a:pPr lvl="1"/>
            <a:r>
              <a:rPr lang="en-US" dirty="0"/>
              <a:t>Authors of Mission critical technical specifications have added editor notes in multiple MC specifications. These specifications include</a:t>
            </a:r>
          </a:p>
          <a:p>
            <a:pPr lvl="2"/>
            <a:r>
              <a:rPr lang="en-US" dirty="0"/>
              <a:t> TS 23.280, TS 23.379,  TS 23.281, TS 23.282, TS 23.180, TS 23.283, TS 23.289</a:t>
            </a:r>
          </a:p>
          <a:p>
            <a:pPr lvl="1"/>
            <a:r>
              <a:rPr lang="en-US" dirty="0"/>
              <a:t>One of the objective of Mission critical release 19 Work item </a:t>
            </a:r>
            <a:r>
              <a:rPr lang="en-US" b="1" i="1" dirty="0"/>
              <a:t>enhMC_Ph2-MC</a:t>
            </a:r>
            <a:r>
              <a:rPr lang="en-US" dirty="0"/>
              <a:t>  is to resolve Editor notes specific to MC specifications</a:t>
            </a:r>
          </a:p>
          <a:p>
            <a:pPr lvl="2"/>
            <a:r>
              <a:rPr lang="en-US" dirty="0"/>
              <a:t>SP-250192 : New WID on Enhanced Mission Critical Services Architecture Phase 2  </a:t>
            </a:r>
          </a:p>
          <a:p>
            <a:pPr lvl="3"/>
            <a:r>
              <a:rPr lang="en-US" dirty="0"/>
              <a:t>Objective #2 : </a:t>
            </a:r>
            <a:r>
              <a:rPr lang="en-US" i="1" dirty="0"/>
              <a:t>Resolutions to existing unresolved Editor’s Notes in Release 19 MC stage-2 specifications.</a:t>
            </a:r>
          </a:p>
          <a:p>
            <a:pPr lvl="1"/>
            <a:r>
              <a:rPr lang="en-US" dirty="0"/>
              <a:t>This paper provides details on editor notes resolved in Release 19 till SA6#70 meeting for Mission critical specifications.</a:t>
            </a:r>
          </a:p>
          <a:p>
            <a:pPr marL="457200" lvl="1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248DF-9849-8377-5A2B-0D1B6F1B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5A5F3DF-AAA2-2B7A-793C-3B149F7F9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92" y="585771"/>
            <a:ext cx="8820505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A5ACFB02-E299-E211-EB70-CB34317A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23.280 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600" dirty="0"/>
              <a:t>31 Editor notes have been resolved (either removed or converted into notes)</a:t>
            </a:r>
            <a:endParaRPr lang="en-US" altLang="en-US" sz="1600" b="1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5FC618-0D8A-4EAF-625B-8015906216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59461"/>
              </p:ext>
            </p:extLst>
          </p:nvPr>
        </p:nvGraphicFramePr>
        <p:xfrm>
          <a:off x="346412" y="2347215"/>
          <a:ext cx="1163994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2836042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6083514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S6-251014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EN in clause 5.2.9.1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 elated to Recording service is converted to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7.5.2.23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in reference point CSC-22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788238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10.16.2.1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Migration related Invalid editor note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676227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10.8.3.2a.2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functional alias for server-to-server interaction is removed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715168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S6-250319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7.5.2.24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in Location Subscription/Notification is removed (part of Reference point CSC-23 )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953720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S6-250325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7.5.3.7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MC servers in different trust domain (SIP-3 interface) is removed.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122980"/>
                  </a:ext>
                </a:extLst>
              </a:tr>
              <a:tr h="499179">
                <a:tc>
                  <a:txBody>
                    <a:bodyPr/>
                    <a:lstStyle/>
                    <a:p>
                      <a:r>
                        <a:rPr lang="en-US" sz="1000" dirty="0"/>
                        <a:t>S6-250327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an editor’s note in clause describing MC service group affiliation and MC service group de-affiliation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Editor’s notes w.r.t MC Service group affiliation and MC service group de-affiliation is resolved.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656920"/>
                  </a:ext>
                </a:extLst>
              </a:tr>
              <a:tr h="360518">
                <a:tc>
                  <a:txBody>
                    <a:bodyPr/>
                    <a:lstStyle/>
                    <a:p>
                      <a:r>
                        <a:rPr lang="en-US" sz="1000" dirty="0"/>
                        <a:t>S6-252017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Remove Editor's note on recording vs interconnection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Editor's note related recording vs interconnection is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947004"/>
                  </a:ext>
                </a:extLst>
              </a:tr>
              <a:tr h="360518">
                <a:tc>
                  <a:txBody>
                    <a:bodyPr/>
                    <a:lstStyle/>
                    <a:p>
                      <a:r>
                        <a:rPr lang="en-US" sz="1000" dirty="0"/>
                        <a:t>S6-253184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Editor’s Notes in Rel-19 Version of TS 23.280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or conversion of Editor notes to notes in various MC future functionality  (User Identity, User Profile, Group management, MBMS, migration etc.) , Interface reference points (REC-2, REC-5).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692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612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5BE31-4405-72CE-D91B-49011C072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3E9318F-137C-332D-6139-951231C84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6" y="585771"/>
            <a:ext cx="8828818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71B5291-4BC9-0243-3E06-1F6AB470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23.379 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(converted into notes).</a:t>
            </a:r>
            <a:endParaRPr lang="en-US" altLang="en-US" sz="1800" b="1" dirty="0"/>
          </a:p>
          <a:p>
            <a:r>
              <a:rPr lang="en-US" altLang="en-US" b="1" dirty="0"/>
              <a:t> TS 23.281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(Editor notes is removed).</a:t>
            </a:r>
            <a:endParaRPr lang="en-US" altLang="en-US" sz="1800" b="1" dirty="0"/>
          </a:p>
          <a:p>
            <a:pPr marL="0" indent="0">
              <a:buNone/>
            </a:pPr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3CEA962-B5E0-5F69-BDF4-766B35886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698086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S6-254310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Editor’s Notes in Rel-19 Version of TS 23.379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configuration parameter for queue depth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A4AF91-2391-35B7-8C22-B1545A5D1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613399"/>
              </p:ext>
            </p:extLst>
          </p:nvPr>
        </p:nvGraphicFramePr>
        <p:xfrm>
          <a:off x="357495" y="4170474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Editor’s Notes in the Rel-19 version of TS 23.281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Adhoc group call server to server communication is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66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B5D11-D380-EC8E-F560-5EE955315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C23DB1A-ACD7-DB74-4DB0-1CCB539F9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85771"/>
            <a:ext cx="8795567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7B26BB1E-E29D-9E85-99B5-BE462AAAA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23.283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2 Editor notes have been resolved (Editor notes converted into notes).</a:t>
            </a:r>
            <a:endParaRPr lang="en-US" altLang="en-US" sz="1800" b="1" dirty="0"/>
          </a:p>
          <a:p>
            <a:r>
              <a:rPr lang="en-US" altLang="en-US" b="1" dirty="0"/>
              <a:t> TS 23.289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(Editor note converted into note).</a:t>
            </a:r>
            <a:endParaRPr lang="en-US" altLang="en-US" sz="1800" b="1" dirty="0"/>
          </a:p>
          <a:p>
            <a:pPr marL="0" indent="0">
              <a:buNone/>
            </a:pPr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1F95407-11A7-8306-2E26-F5156006A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65480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Editor's Notes in Rel-19 version of TS 23.283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added for IWF and the LMS flows are converted to notes.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3D39F3-7F89-938C-D4C7-09C5B5DC24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3144"/>
              </p:ext>
            </p:extLst>
          </p:nvPr>
        </p:nvGraphicFramePr>
        <p:xfrm>
          <a:off x="357495" y="4170474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S6-253188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Editor’s Notes in the Rel-19 version of TS 23.289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MC service off-network single hop relay is converted to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22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BEDDB-9761-F1BA-A705-25308C60C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E49ABF5-E8B4-00E1-980D-D120ACAB7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85771"/>
            <a:ext cx="8795567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781A072-F79D-2366-81BC-5B232454E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23.180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 2 Editor notes have been resolved (Editor notes are removed).</a:t>
            </a:r>
            <a:endParaRPr lang="en-US" altLang="en-US" sz="1800" b="1" dirty="0"/>
          </a:p>
          <a:p>
            <a:pPr marL="0" indent="0">
              <a:buNone/>
            </a:pPr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47F41-28F5-03DE-83D0-23C611345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014559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552902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703508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S6-252037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Editor's Notes removed from IOPS 23.180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IOPS MC user identity , MC User authentication are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54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3345</TotalTime>
  <Words>976</Words>
  <Application>Microsoft Office PowerPoint</Application>
  <PresentationFormat>Widescreen</PresentationFormat>
  <Paragraphs>187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Discussion Paper:   Report on Editor notes resolution to MC Specifications  </vt:lpstr>
      <vt:lpstr>Preface</vt:lpstr>
      <vt:lpstr>Release 19 MC Specification Editor notes resolution.</vt:lpstr>
      <vt:lpstr>Release 19 MC Specification Editor notes resolution.</vt:lpstr>
      <vt:lpstr>Release 19 MC Specification Editor notes resolution.</vt:lpstr>
      <vt:lpstr>Release 19 MC Specification Editor notes resolution.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ADINARAYANA SETTY</cp:lastModifiedBy>
  <cp:revision>718</cp:revision>
  <dcterms:created xsi:type="dcterms:W3CDTF">2010-02-05T13:52:04Z</dcterms:created>
  <dcterms:modified xsi:type="dcterms:W3CDTF">2025-11-13T06:50:34Z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