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50" r:id="rId6"/>
    <p:sldId id="352" r:id="rId7"/>
    <p:sldId id="353" r:id="rId8"/>
    <p:sldId id="354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 #69 – Wuhan, China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13-17 Oct.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177" y="2105513"/>
            <a:ext cx="11014737" cy="194767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Device disable – Proposals for way forward in Rel. 20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72874" y="4589463"/>
            <a:ext cx="11014737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Office, BDBOS, 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F51FD-7353-8815-7297-A8A23372C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861" y="585771"/>
            <a:ext cx="10963940" cy="935211"/>
          </a:xfrm>
        </p:spPr>
        <p:txBody>
          <a:bodyPr/>
          <a:lstStyle/>
          <a:p>
            <a:r>
              <a:rPr lang="en-GB" b="1" dirty="0"/>
              <a:t>Limit the scope to temp. </a:t>
            </a:r>
            <a:r>
              <a:rPr lang="en-GB" b="1" u="sng" dirty="0"/>
              <a:t>device</a:t>
            </a:r>
            <a:r>
              <a:rPr lang="en-GB" b="1" dirty="0"/>
              <a:t> disable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78A18-5859-FBB7-7418-60FD0D152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101" y="1913859"/>
            <a:ext cx="11399044" cy="4263103"/>
          </a:xfrm>
        </p:spPr>
        <p:txBody>
          <a:bodyPr/>
          <a:lstStyle/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Some comments in the last meeting about including the MC user disable also (as per SA1 requirements).</a:t>
            </a:r>
            <a:endParaRPr lang="en-GB" sz="2000" dirty="0"/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SA1 requirements are quite detailed, also differentiates between temporary and permanent disablement and having ‘limited’ MC service availability. 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It will be difficult to address all these requirements in one release for SA6.</a:t>
            </a:r>
          </a:p>
          <a:p>
            <a:r>
              <a:rPr lang="en-GB" sz="2400" dirty="0"/>
              <a:t> MC user disabling is a simpler process and cannot be coupled with MC device disable.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MC user ID is already defined and it is easier to block access from this ID to the MC system.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In MC device disable, the MC user shall be able to continue the task by logging onto another MC device. So, MC user disable has different use cases.</a:t>
            </a:r>
          </a:p>
          <a:p>
            <a:r>
              <a:rPr lang="en-GB" sz="2400" dirty="0"/>
              <a:t> Clear use cases and requirements for </a:t>
            </a:r>
            <a:r>
              <a:rPr lang="en-GB" sz="2400" u="sng" dirty="0"/>
              <a:t>temporary device disable for MC services</a:t>
            </a:r>
            <a:r>
              <a:rPr lang="en-GB" sz="2400" dirty="0"/>
              <a:t> were presented by UKHO in the first few SA6 meetings of Release 20.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SA6 can focus to prioritize solutions for this aspect in Rel. 20 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tackle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other aspects in later releases.</a:t>
            </a:r>
          </a:p>
          <a:p>
            <a:pPr marL="0" indent="0">
              <a:buNone/>
            </a:pPr>
            <a:endParaRPr lang="en-GB" sz="2000" dirty="0"/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400" dirty="0">
              <a:solidFill>
                <a:srgbClr val="0070C0"/>
              </a:solidFill>
            </a:endParaRP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000" dirty="0"/>
          </a:p>
          <a:p>
            <a:pPr marL="0" indent="0">
              <a:buNone/>
            </a:pPr>
            <a:endParaRPr lang="en-GB" sz="2400" dirty="0">
              <a:solidFill>
                <a:srgbClr val="0070C0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98337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20FAB-4EBC-2C86-3B03-C896BCF3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37" y="585772"/>
            <a:ext cx="10949763" cy="853730"/>
          </a:xfrm>
        </p:spPr>
        <p:txBody>
          <a:bodyPr/>
          <a:lstStyle/>
          <a:p>
            <a:r>
              <a:rPr lang="en-GB" b="1" dirty="0"/>
              <a:t>Disabling </a:t>
            </a:r>
            <a:r>
              <a:rPr lang="en-GB" b="1" u="sng" dirty="0"/>
              <a:t>all</a:t>
            </a:r>
            <a:r>
              <a:rPr lang="en-GB" b="1" dirty="0"/>
              <a:t> MC services - first, viable step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F6F62-734D-2B45-3D89-09A9041CE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529" y="1910281"/>
            <a:ext cx="11370058" cy="4266682"/>
          </a:xfrm>
        </p:spPr>
        <p:txBody>
          <a:bodyPr/>
          <a:lstStyle/>
          <a:p>
            <a:r>
              <a:rPr lang="en-GB" sz="2400" dirty="0"/>
              <a:t> Some comments on addressing ‘limited service availability as per user org. policy’.</a:t>
            </a:r>
          </a:p>
          <a:p>
            <a:r>
              <a:rPr lang="en-GB" sz="2400" dirty="0"/>
              <a:t> Two user organisations (UKHO, BDBOS) have indicated their preference to temporarily disable ALL MC services.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still leaves the possibility to track and communicate with the device using the non-MC, public telephony features of the device.</a:t>
            </a:r>
          </a:p>
          <a:p>
            <a:r>
              <a:rPr lang="en-GB" sz="2400" dirty="0"/>
              <a:t>Limited service provision may be more complicated due to the interactions of such services in the functional architecture.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example, some MC Location features will need GMS to be also active. Ambient listening cannot simply be isolated from the other PTT features in the MCPTT server.</a:t>
            </a:r>
          </a:p>
          <a:p>
            <a:r>
              <a:rPr lang="en-GB" sz="2400" dirty="0"/>
              <a:t> Can we treat disabling ALL MC services as the baseline solution for Release 20?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limited service requirements come from other user organisations, they can be addressed as enhancements in Release 21 onwards.</a:t>
            </a:r>
          </a:p>
          <a:p>
            <a:pPr marL="0" indent="0">
              <a:buNone/>
            </a:pPr>
            <a:endParaRPr lang="en-GB" sz="2400" dirty="0"/>
          </a:p>
          <a:p>
            <a:pPr marL="457200" lvl="1" indent="0">
              <a:buClr>
                <a:srgbClr val="002060"/>
              </a:buClr>
              <a:buNone/>
            </a:pP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1125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083B5-2EB7-550F-3405-A4B6D0CB7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37" y="585771"/>
            <a:ext cx="10950564" cy="1019293"/>
          </a:xfrm>
        </p:spPr>
        <p:txBody>
          <a:bodyPr/>
          <a:lstStyle/>
          <a:p>
            <a:r>
              <a:rPr lang="en-GB" b="1" dirty="0"/>
              <a:t>Agree on a unique device ID first?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1D6A4-3341-F042-31C3-457B5BE02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49" y="1953249"/>
            <a:ext cx="10950565" cy="4318980"/>
          </a:xfrm>
        </p:spPr>
        <p:txBody>
          <a:bodyPr/>
          <a:lstStyle/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There is a general consensus that a device ID is a ‘missing piece’ in SA6 specs.</a:t>
            </a:r>
            <a:endParaRPr lang="en-GB" sz="2000" dirty="0"/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Such an ID is useful not just in device disable, but also for Location, Ambient Listening, Discreet Monitoring etc., when multiple devices are used by a single MC user.</a:t>
            </a:r>
          </a:p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Both</a:t>
            </a:r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Samsung and Airbus proposals will need a unique device ID, to disable and re-enable the correct device.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device ID shall be unique and globally routable (considering partner MC systems also).</a:t>
            </a:r>
            <a:r>
              <a:rPr lang="en-GB" sz="2000" dirty="0"/>
              <a:t> 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2000" dirty="0">
                <a:solidFill>
                  <a:srgbClr val="0070C0"/>
                </a:solidFill>
              </a:rPr>
              <a:t>The device </a:t>
            </a:r>
            <a:r>
              <a:rPr lang="en-GB" sz="2000">
                <a:solidFill>
                  <a:srgbClr val="0070C0"/>
                </a:solidFill>
              </a:rPr>
              <a:t>ID associations shall </a:t>
            </a:r>
            <a:r>
              <a:rPr lang="en-GB" sz="2000" dirty="0">
                <a:solidFill>
                  <a:srgbClr val="0070C0"/>
                </a:solidFill>
              </a:rPr>
              <a:t>be continually updated (with the current MC user, enable/disable state etc.) in a suitable database in the MC system.</a:t>
            </a:r>
          </a:p>
          <a:p>
            <a:r>
              <a:rPr lang="en-GB" sz="2400" dirty="0"/>
              <a:t> We think there is sufficient understanding on this device ID now in SA6. We’d propose it to be specified first and to be included in TS 23.280 clause 8.</a:t>
            </a:r>
            <a:endParaRPr lang="en-GB" sz="2400" dirty="0">
              <a:solidFill>
                <a:srgbClr val="0070C0"/>
              </a:solidFill>
            </a:endParaRP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70C0"/>
              </a:solidFill>
            </a:endParaRP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70C0"/>
              </a:solidFill>
            </a:endParaRP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4778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368FA-3F47-920A-3337-DBB0AE403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652" y="585771"/>
            <a:ext cx="10807148" cy="895159"/>
          </a:xfrm>
        </p:spPr>
        <p:txBody>
          <a:bodyPr/>
          <a:lstStyle/>
          <a:p>
            <a:r>
              <a:rPr lang="en-GB" b="1" dirty="0"/>
              <a:t>Urgent consultation with SA3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B5425-DA94-3924-3571-27D75F748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51" y="1893455"/>
            <a:ext cx="10906439" cy="4283507"/>
          </a:xfrm>
        </p:spPr>
        <p:txBody>
          <a:bodyPr/>
          <a:lstStyle/>
          <a:p>
            <a:r>
              <a:rPr lang="en-GB" sz="2400" dirty="0"/>
              <a:t> UKHO believes the discussions with SA3 should begin very soon to establish the aspects such </a:t>
            </a:r>
            <a:r>
              <a:rPr lang="en-GB" sz="2400"/>
              <a:t>as listed below.</a:t>
            </a:r>
            <a:endParaRPr lang="en-GB" sz="2400" dirty="0"/>
          </a:p>
          <a:p>
            <a:r>
              <a:rPr lang="en-GB" sz="2400" dirty="0"/>
              <a:t> Security aspects when the device is in the temporarily disabled state.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device shall be ‘logged off’ from MC services but still shall be responsive to a re-enable request if this comes from the MC system.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Even if the device is found, the current user or another MC user shall not be able to log-in, until the device is properly re-enabled.</a:t>
            </a:r>
            <a:endParaRPr lang="en-GB" sz="2400" dirty="0"/>
          </a:p>
          <a:p>
            <a:r>
              <a:rPr lang="en-GB" sz="2400" dirty="0"/>
              <a:t> How to remotely re-enable the device to allow it back again to the MC service(s).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This process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shall be developed with SA3 inputs, to ensure the security and resilience levels expected in MC systems.</a:t>
            </a:r>
          </a:p>
          <a:p>
            <a:endParaRPr lang="en-GB" sz="2400" dirty="0"/>
          </a:p>
          <a:p>
            <a:endParaRPr lang="en-GB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45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10060</TotalTime>
  <Words>650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Daytona</vt:lpstr>
      <vt:lpstr>Times New Roman</vt:lpstr>
      <vt:lpstr>Wingdings</vt:lpstr>
      <vt:lpstr>Office Theme</vt:lpstr>
      <vt:lpstr>Device disable – Proposals for way forward in Rel. 20</vt:lpstr>
      <vt:lpstr>Limit the scope to temp. device disable</vt:lpstr>
      <vt:lpstr>Disabling all MC services - first, viable step</vt:lpstr>
      <vt:lpstr>Agree on a unique device ID first?</vt:lpstr>
      <vt:lpstr>Urgent consultation with SA3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677</cp:revision>
  <dcterms:created xsi:type="dcterms:W3CDTF">2010-02-05T13:52:04Z</dcterms:created>
  <dcterms:modified xsi:type="dcterms:W3CDTF">2025-11-10T11:45:56Z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