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50" r:id="rId6"/>
    <p:sldId id="352" r:id="rId7"/>
    <p:sldId id="35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445599-B109-4805-AA3E-AB709F99B73C}" v="8" dt="2025-09-30T15:11:33.9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6" d="100"/>
          <a:sy n="96" d="100"/>
        </p:scale>
        <p:origin x="954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48736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SA6 #69 – Wuhan, China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13-17 Oct.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597631" y="81740"/>
            <a:ext cx="1087956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S6-254xxx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177" y="2105513"/>
            <a:ext cx="11014737" cy="194767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Daytona" panose="020B0604030500040204" pitchFamily="34" charset="0"/>
              </a:rPr>
              <a:t>Device disable – Issues with coupling 3GPP MC &amp; OMA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3376" y="4589463"/>
            <a:ext cx="10954235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Office, Samsung, BDBOS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F51FD-7353-8815-7297-A8A23372C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861" y="585771"/>
            <a:ext cx="10963940" cy="935211"/>
          </a:xfrm>
        </p:spPr>
        <p:txBody>
          <a:bodyPr/>
          <a:lstStyle/>
          <a:p>
            <a:r>
              <a:rPr lang="en-GB" b="1" dirty="0"/>
              <a:t>Additional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78A18-5859-FBB7-7418-60FD0D152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101" y="1913859"/>
            <a:ext cx="11253944" cy="4263103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2400" dirty="0"/>
              <a:t>The proposed OMA DM coupling with 3GPP MC introduces additional nodes and reference points to the functional architecture.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These will increase the complexity of the service architecture and the amount of coding needed to implement the related protocols.</a:t>
            </a:r>
          </a:p>
          <a:p>
            <a:r>
              <a:rPr lang="en-GB" sz="2400" dirty="0"/>
              <a:t> The complexities will transcend to MC device conformance testing also. 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With OMA DM 2.0 coupled to the functional architecture, the conformance test specifications will have to cover both 3GPP and OMA standard compliance.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will increase the cost and time taken for conformance testing, eventually pushing up the device costs for the user organisations. 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en-GB" sz="2000" dirty="0"/>
          </a:p>
          <a:p>
            <a:pPr marL="0" indent="0">
              <a:buNone/>
            </a:pPr>
            <a:endParaRPr lang="en-GB" sz="2400" dirty="0">
              <a:solidFill>
                <a:srgbClr val="0070C0"/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98337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20FAB-4EBC-2C86-3B03-C896BCF32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037" y="585772"/>
            <a:ext cx="10949763" cy="853730"/>
          </a:xfrm>
        </p:spPr>
        <p:txBody>
          <a:bodyPr/>
          <a:lstStyle/>
          <a:p>
            <a:r>
              <a:rPr lang="en-GB" b="1" dirty="0"/>
              <a:t>Device procurement constraints on a UO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F6F62-734D-2B45-3D89-09A9041CE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529" y="1910281"/>
            <a:ext cx="11370058" cy="4266682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2400" dirty="0"/>
              <a:t>In many user organisations – UO’s (</a:t>
            </a:r>
            <a:r>
              <a:rPr lang="en-GB" sz="2400" dirty="0" err="1"/>
              <a:t>eg</a:t>
            </a:r>
            <a:r>
              <a:rPr lang="en-GB" sz="2400" dirty="0"/>
              <a:t>: ESN, BDBOS) emergency service providers (individual police forces etc.) will procure their own MC devices which meet a baseline MC criterion.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 varying requirements and budget at disposal will impact these choices. For example, a police force covering a large rural area will have different range and battery life requirements to those of the Met police in London.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 UO’s need to be able to allow this device choice to individual forces. When devices also must support OMA DM 2.0, this choice is severely curtailed.</a:t>
            </a:r>
          </a:p>
          <a:p>
            <a:r>
              <a:rPr lang="en-GB" sz="2400" dirty="0"/>
              <a:t> OMA DM 2.0 is not supported by Apple iOS and Linux operating systems.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In some MC systems (</a:t>
            </a:r>
            <a:r>
              <a:rPr lang="en-GB" sz="2000" dirty="0" err="1">
                <a:solidFill>
                  <a:srgbClr val="0070C0"/>
                </a:solidFill>
              </a:rPr>
              <a:t>eg</a:t>
            </a:r>
            <a:r>
              <a:rPr lang="en-GB" sz="2000" dirty="0">
                <a:solidFill>
                  <a:srgbClr val="0070C0"/>
                </a:solidFill>
              </a:rPr>
              <a:t>: FirstNet), a significant proportion of devices run on Apple iOS. </a:t>
            </a:r>
            <a:r>
              <a:rPr lang="en-GB" sz="2000">
                <a:solidFill>
                  <a:srgbClr val="0070C0"/>
                </a:solidFill>
              </a:rPr>
              <a:t>So, </a:t>
            </a:r>
            <a:r>
              <a:rPr lang="en-GB" sz="2000" dirty="0">
                <a:solidFill>
                  <a:srgbClr val="0070C0"/>
                </a:solidFill>
              </a:rPr>
              <a:t>this device disable solution cannot reach such markets.</a:t>
            </a:r>
          </a:p>
          <a:p>
            <a:pPr marL="457200" lvl="1" indent="0">
              <a:buClr>
                <a:srgbClr val="002060"/>
              </a:buClr>
              <a:buNone/>
            </a:pP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1125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083B5-2EB7-550F-3405-A4B6D0CB7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49" y="585771"/>
            <a:ext cx="10809051" cy="1019293"/>
          </a:xfrm>
        </p:spPr>
        <p:txBody>
          <a:bodyPr/>
          <a:lstStyle/>
          <a:p>
            <a:r>
              <a:rPr lang="en-GB" b="1" dirty="0"/>
              <a:t>Operational difficulties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1D6A4-3341-F042-31C3-457B5BE02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49" y="1953249"/>
            <a:ext cx="10950565" cy="4318980"/>
          </a:xfrm>
        </p:spPr>
        <p:txBody>
          <a:bodyPr/>
          <a:lstStyle/>
          <a:p>
            <a:r>
              <a:rPr lang="en-GB" sz="2400" dirty="0"/>
              <a:t> A solution operated outside MC system (like OMA DM) is not directly accessible to operational supervisors/ team leaders  on the ground, who may need to disable a device immediately upon request.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They will need to contact the control room or the admin portal to request disabling through MDM/EMM. This does not meet the ‘immediate’ disable requirement.</a:t>
            </a:r>
            <a:endParaRPr lang="en-GB" sz="2400" dirty="0"/>
          </a:p>
          <a:p>
            <a:r>
              <a:rPr lang="en-GB" sz="2400" dirty="0"/>
              <a:t> In some MC systems, the EMM/MDM solutions will not be 24/7 available with immediate access.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 control rooms/authorized users will have to reach out to system admins to enact disable/re-enable through EMM/MDM.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In some MC systems the system admin role is not a 24/7 role.</a:t>
            </a:r>
          </a:p>
          <a:p>
            <a:pPr marL="0" indent="0">
              <a:buNone/>
            </a:pPr>
            <a:endParaRPr lang="en-GB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477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8797</TotalTime>
  <Words>405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Daytona</vt:lpstr>
      <vt:lpstr>Times New Roman</vt:lpstr>
      <vt:lpstr>Wingdings</vt:lpstr>
      <vt:lpstr>Office Theme</vt:lpstr>
      <vt:lpstr>Device disable – Issues with coupling 3GPP MC &amp; OMA</vt:lpstr>
      <vt:lpstr>Additional complexity</vt:lpstr>
      <vt:lpstr>Device procurement constraints on a UO</vt:lpstr>
      <vt:lpstr>Operational difficulties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674</cp:revision>
  <dcterms:created xsi:type="dcterms:W3CDTF">2010-02-05T13:52:04Z</dcterms:created>
  <dcterms:modified xsi:type="dcterms:W3CDTF">2025-10-03T09:50:11Z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