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4"/>
    <p:sldMasterId id="2147484162" r:id="rId5"/>
  </p:sldMasterIdLst>
  <p:notesMasterIdLst>
    <p:notesMasterId r:id="rId14"/>
  </p:notesMasterIdLst>
  <p:handoutMasterIdLst>
    <p:handoutMasterId r:id="rId15"/>
  </p:handoutMasterIdLst>
  <p:sldIdLst>
    <p:sldId id="303" r:id="rId6"/>
    <p:sldId id="837" r:id="rId7"/>
    <p:sldId id="846" r:id="rId8"/>
    <p:sldId id="843" r:id="rId9"/>
    <p:sldId id="838" r:id="rId10"/>
    <p:sldId id="845" r:id="rId11"/>
    <p:sldId id="844" r:id="rId12"/>
    <p:sldId id="848" r:id="rId13"/>
  </p:sldIdLst>
  <p:sldSz cx="9144000" cy="5143500" type="screen16x9"/>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S PGothic" panose="020B0600070205080204" pitchFamily="34" charset="-128"/>
        <a:cs typeface="+mn-cs"/>
      </a:defRPr>
    </a:lvl1pPr>
    <a:lvl2pPr marL="455613" indent="1588" algn="l" rtl="0" eaLnBrk="0" fontAlgn="base" hangingPunct="0">
      <a:spcBef>
        <a:spcPct val="0"/>
      </a:spcBef>
      <a:spcAft>
        <a:spcPct val="0"/>
      </a:spcAft>
      <a:defRPr sz="1000" kern="1200">
        <a:solidFill>
          <a:schemeClr val="tx1"/>
        </a:solidFill>
        <a:latin typeface="Arial" panose="020B0604020202020204" pitchFamily="34" charset="0"/>
        <a:ea typeface="MS PGothic" panose="020B0600070205080204" pitchFamily="34" charset="-128"/>
        <a:cs typeface="+mn-cs"/>
      </a:defRPr>
    </a:lvl2pPr>
    <a:lvl3pPr marL="912813" indent="1588" algn="l" rtl="0" eaLnBrk="0" fontAlgn="base" hangingPunct="0">
      <a:spcBef>
        <a:spcPct val="0"/>
      </a:spcBef>
      <a:spcAft>
        <a:spcPct val="0"/>
      </a:spcAft>
      <a:defRPr sz="1000" kern="1200">
        <a:solidFill>
          <a:schemeClr val="tx1"/>
        </a:solidFill>
        <a:latin typeface="Arial" panose="020B0604020202020204" pitchFamily="34" charset="0"/>
        <a:ea typeface="MS PGothic" panose="020B0600070205080204" pitchFamily="34" charset="-128"/>
        <a:cs typeface="+mn-cs"/>
      </a:defRPr>
    </a:lvl3pPr>
    <a:lvl4pPr marL="1370013" indent="1588" algn="l" rtl="0" eaLnBrk="0" fontAlgn="base" hangingPunct="0">
      <a:spcBef>
        <a:spcPct val="0"/>
      </a:spcBef>
      <a:spcAft>
        <a:spcPct val="0"/>
      </a:spcAft>
      <a:defRPr sz="1000" kern="1200">
        <a:solidFill>
          <a:schemeClr val="tx1"/>
        </a:solidFill>
        <a:latin typeface="Arial" panose="020B0604020202020204" pitchFamily="34" charset="0"/>
        <a:ea typeface="MS PGothic" panose="020B0600070205080204" pitchFamily="34" charset="-128"/>
        <a:cs typeface="+mn-cs"/>
      </a:defRPr>
    </a:lvl4pPr>
    <a:lvl5pPr marL="1827213" indent="1588" algn="l" rtl="0" eaLnBrk="0" fontAlgn="base" hangingPunct="0">
      <a:spcBef>
        <a:spcPct val="0"/>
      </a:spcBef>
      <a:spcAft>
        <a:spcPct val="0"/>
      </a:spcAft>
      <a:defRPr sz="10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0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10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10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10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in Sultan" initial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00000"/>
    <a:srgbClr val="00B0F0"/>
    <a:srgbClr val="FFC000"/>
    <a:srgbClr val="BFBFBF"/>
    <a:srgbClr val="339933"/>
    <a:srgbClr val="632523"/>
    <a:srgbClr val="00CC00"/>
    <a:srgbClr val="B6BE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44" autoAdjust="0"/>
    <p:restoredTop sz="91922"/>
  </p:normalViewPr>
  <p:slideViewPr>
    <p:cSldViewPr snapToGrid="0">
      <p:cViewPr varScale="1">
        <p:scale>
          <a:sx n="86" d="100"/>
          <a:sy n="86" d="100"/>
        </p:scale>
        <p:origin x="488" y="5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60" d="100"/>
          <a:sy n="60" d="100"/>
        </p:scale>
        <p:origin x="3274" y="67"/>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AEF6AE6-25E6-424C-E52B-9BA7443B2BD1}"/>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charset="0"/>
                <a:ea typeface="ＭＳ Ｐゴシック" charset="0"/>
                <a:cs typeface="Arial" charset="0"/>
              </a:defRPr>
            </a:lvl1pPr>
          </a:lstStyle>
          <a:p>
            <a:pPr>
              <a:defRPr/>
            </a:pPr>
            <a:endParaRPr lang="en-US"/>
          </a:p>
        </p:txBody>
      </p:sp>
      <p:sp>
        <p:nvSpPr>
          <p:cNvPr id="9219" name="Rectangle 3">
            <a:extLst>
              <a:ext uri="{FF2B5EF4-FFF2-40B4-BE49-F238E27FC236}">
                <a16:creationId xmlns:a16="http://schemas.microsoft.com/office/drawing/2014/main" id="{D3F7447A-7273-2E62-F91C-C7C1BFC342AD}"/>
              </a:ext>
            </a:extLst>
          </p:cNvPr>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charset="0"/>
                <a:ea typeface="ＭＳ Ｐゴシック" charset="-128"/>
                <a:cs typeface="+mn-cs"/>
              </a:defRPr>
            </a:lvl1pPr>
          </a:lstStyle>
          <a:p>
            <a:pPr>
              <a:defRPr/>
            </a:pPr>
            <a:fld id="{EE524BBF-9791-46C3-92F2-8E412920072A}" type="datetime1">
              <a:rPr lang="en-US" altLang="en-US"/>
              <a:pPr>
                <a:defRPr/>
              </a:pPr>
              <a:t>5/9/2023</a:t>
            </a:fld>
            <a:endParaRPr lang="en-US" altLang="en-US"/>
          </a:p>
        </p:txBody>
      </p:sp>
      <p:sp>
        <p:nvSpPr>
          <p:cNvPr id="9220" name="Rectangle 4">
            <a:extLst>
              <a:ext uri="{FF2B5EF4-FFF2-40B4-BE49-F238E27FC236}">
                <a16:creationId xmlns:a16="http://schemas.microsoft.com/office/drawing/2014/main" id="{978AFB4F-6ABE-B562-7373-0A9F5FD38680}"/>
              </a:ext>
            </a:extLst>
          </p:cNvPr>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charset="0"/>
                <a:ea typeface="ＭＳ Ｐゴシック" charset="0"/>
                <a:cs typeface="Arial" charset="0"/>
              </a:defRPr>
            </a:lvl1pPr>
          </a:lstStyle>
          <a:p>
            <a:pPr>
              <a:defRPr/>
            </a:pPr>
            <a:endParaRPr lang="en-US"/>
          </a:p>
        </p:txBody>
      </p:sp>
      <p:sp>
        <p:nvSpPr>
          <p:cNvPr id="9221" name="Rectangle 5">
            <a:extLst>
              <a:ext uri="{FF2B5EF4-FFF2-40B4-BE49-F238E27FC236}">
                <a16:creationId xmlns:a16="http://schemas.microsoft.com/office/drawing/2014/main" id="{1D14E912-024B-6CB7-06B0-6FE127A7E37B}"/>
              </a:ext>
            </a:extLst>
          </p:cNvPr>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C1FB485E-DC03-477B-AE5B-7006560D1B8B}"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3B003BE3-F1E1-3AC4-E60F-2F844022E41D}"/>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charset="0"/>
                <a:ea typeface="ＭＳ Ｐゴシック" charset="0"/>
                <a:cs typeface="Arial" charset="0"/>
              </a:defRPr>
            </a:lvl1pPr>
          </a:lstStyle>
          <a:p>
            <a:pPr>
              <a:defRPr/>
            </a:pPr>
            <a:endParaRPr lang="en-US"/>
          </a:p>
        </p:txBody>
      </p:sp>
      <p:sp>
        <p:nvSpPr>
          <p:cNvPr id="4099" name="Rectangle 3">
            <a:extLst>
              <a:ext uri="{FF2B5EF4-FFF2-40B4-BE49-F238E27FC236}">
                <a16:creationId xmlns:a16="http://schemas.microsoft.com/office/drawing/2014/main" id="{3A9BCC30-6456-31A9-00B8-097C74D52BF1}"/>
              </a:ext>
            </a:extLst>
          </p:cNvPr>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charset="0"/>
                <a:ea typeface="ＭＳ Ｐゴシック" charset="-128"/>
                <a:cs typeface="+mn-cs"/>
              </a:defRPr>
            </a:lvl1pPr>
          </a:lstStyle>
          <a:p>
            <a:pPr>
              <a:defRPr/>
            </a:pPr>
            <a:fld id="{B49ECD6E-D903-44A8-9255-36A974BF4892}" type="datetime1">
              <a:rPr lang="en-US" altLang="en-US"/>
              <a:pPr>
                <a:defRPr/>
              </a:pPr>
              <a:t>5/9/2023</a:t>
            </a:fld>
            <a:endParaRPr lang="en-US" altLang="en-US"/>
          </a:p>
        </p:txBody>
      </p:sp>
      <p:sp>
        <p:nvSpPr>
          <p:cNvPr id="4100" name="Rectangle 4">
            <a:extLst>
              <a:ext uri="{FF2B5EF4-FFF2-40B4-BE49-F238E27FC236}">
                <a16:creationId xmlns:a16="http://schemas.microsoft.com/office/drawing/2014/main" id="{2A5A00C9-8464-0281-7F61-E04CDFA60520}"/>
              </a:ext>
            </a:extLst>
          </p:cNvPr>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23584520-D61C-C8E3-A7AE-14463142FDD2}"/>
              </a:ext>
            </a:extLst>
          </p:cNvPr>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CD9DF775-BB22-0139-18D2-B586102667EE}"/>
              </a:ext>
            </a:extLst>
          </p:cNvPr>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charset="0"/>
                <a:ea typeface="ＭＳ Ｐゴシック" charset="0"/>
                <a:cs typeface="Arial" charset="0"/>
              </a:defRPr>
            </a:lvl1pPr>
          </a:lstStyle>
          <a:p>
            <a:pPr>
              <a:defRPr/>
            </a:pPr>
            <a:endParaRPr lang="en-US"/>
          </a:p>
        </p:txBody>
      </p:sp>
      <p:sp>
        <p:nvSpPr>
          <p:cNvPr id="4103" name="Rectangle 7">
            <a:extLst>
              <a:ext uri="{FF2B5EF4-FFF2-40B4-BE49-F238E27FC236}">
                <a16:creationId xmlns:a16="http://schemas.microsoft.com/office/drawing/2014/main" id="{B15BBABA-CA95-2D55-8E6E-54626C7A0F5E}"/>
              </a:ext>
            </a:extLst>
          </p:cNvPr>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0A03A4BB-F9EB-4A1B-A69C-0FE2BEA455CB}"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ＭＳ Ｐゴシック" charset="0"/>
      </a:defRPr>
    </a:lvl1pPr>
    <a:lvl2pPr marL="455613" algn="l"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2pPr>
    <a:lvl3pPr marL="912813" algn="l"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3pPr>
    <a:lvl4pPr marL="1370013" algn="l"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4pPr>
    <a:lvl5pPr marL="1827213" algn="l"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5pPr>
    <a:lvl6pPr marL="2285740" algn="l" defTabSz="914296" rtl="0" eaLnBrk="1" latinLnBrk="0" hangingPunct="1">
      <a:defRPr sz="1200" kern="1200">
        <a:solidFill>
          <a:schemeClr val="tx1"/>
        </a:solidFill>
        <a:latin typeface="+mn-lt"/>
        <a:ea typeface="+mn-ea"/>
        <a:cs typeface="+mn-cs"/>
      </a:defRPr>
    </a:lvl6pPr>
    <a:lvl7pPr marL="2742888" algn="l" defTabSz="914296" rtl="0" eaLnBrk="1" latinLnBrk="0" hangingPunct="1">
      <a:defRPr sz="1200" kern="1200">
        <a:solidFill>
          <a:schemeClr val="tx1"/>
        </a:solidFill>
        <a:latin typeface="+mn-lt"/>
        <a:ea typeface="+mn-ea"/>
        <a:cs typeface="+mn-cs"/>
      </a:defRPr>
    </a:lvl7pPr>
    <a:lvl8pPr marL="3200036" algn="l" defTabSz="914296" rtl="0" eaLnBrk="1" latinLnBrk="0" hangingPunct="1">
      <a:defRPr sz="1200" kern="1200">
        <a:solidFill>
          <a:schemeClr val="tx1"/>
        </a:solidFill>
        <a:latin typeface="+mn-lt"/>
        <a:ea typeface="+mn-ea"/>
        <a:cs typeface="+mn-cs"/>
      </a:defRPr>
    </a:lvl8pPr>
    <a:lvl9pPr marL="3657184" algn="l" defTabSz="91429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7DC2A54E-A7AF-A307-712C-32B1F107B89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2B0EBE1F-607A-436A-BD02-D8EABB999B92}" type="slidenum">
              <a:rPr lang="en-GB" altLang="en-US" smtClean="0"/>
              <a:pPr>
                <a:spcBef>
                  <a:spcPct val="0"/>
                </a:spcBef>
              </a:pPr>
              <a:t>1</a:t>
            </a:fld>
            <a:endParaRPr lang="en-GB" altLang="en-US"/>
          </a:p>
        </p:txBody>
      </p:sp>
      <p:sp>
        <p:nvSpPr>
          <p:cNvPr id="7171" name="Rectangle 2">
            <a:extLst>
              <a:ext uri="{FF2B5EF4-FFF2-40B4-BE49-F238E27FC236}">
                <a16:creationId xmlns:a16="http://schemas.microsoft.com/office/drawing/2014/main" id="{903761C5-1965-F3A0-E999-11BB80A1D8AA}"/>
              </a:ext>
            </a:extLst>
          </p:cNvPr>
          <p:cNvSpPr>
            <a:spLocks noGrp="1" noRot="1" noChangeAspect="1" noChangeArrowheads="1" noTextEdit="1"/>
          </p:cNvSpPr>
          <p:nvPr>
            <p:ph type="sldImg"/>
          </p:nvPr>
        </p:nvSpPr>
        <p:spPr>
          <a:xfrm>
            <a:off x="88900" y="742950"/>
            <a:ext cx="6621463" cy="3725863"/>
          </a:xfrm>
          <a:ln/>
        </p:spPr>
      </p:sp>
      <p:sp>
        <p:nvSpPr>
          <p:cNvPr id="7172" name="Rectangle 3">
            <a:extLst>
              <a:ext uri="{FF2B5EF4-FFF2-40B4-BE49-F238E27FC236}">
                <a16:creationId xmlns:a16="http://schemas.microsoft.com/office/drawing/2014/main" id="{B19D810A-74EA-0B3F-EE5C-288A147EE01B}"/>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0">
            <a:extLst>
              <a:ext uri="{FF2B5EF4-FFF2-40B4-BE49-F238E27FC236}">
                <a16:creationId xmlns:a16="http://schemas.microsoft.com/office/drawing/2014/main" id="{D2F4935A-6F1F-FC3F-ACF0-3C67E5890B3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69863" y="0"/>
            <a:ext cx="3859212" cy="474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377852" y="2859161"/>
            <a:ext cx="6400800" cy="1314450"/>
          </a:xfrm>
        </p:spPr>
        <p:txBody>
          <a:bodyPr/>
          <a:lstStyle>
            <a:lvl1pPr marL="0" indent="0" algn="ctr">
              <a:buNone/>
              <a:defRPr/>
            </a:lvl1pPr>
            <a:lvl2pPr marL="457148" indent="0" algn="ctr">
              <a:buNone/>
              <a:defRPr/>
            </a:lvl2pPr>
            <a:lvl3pPr marL="914296" indent="0" algn="ctr">
              <a:buNone/>
              <a:defRPr/>
            </a:lvl3pPr>
            <a:lvl4pPr marL="1371444" indent="0" algn="ctr">
              <a:buNone/>
              <a:defRPr/>
            </a:lvl4pPr>
            <a:lvl5pPr marL="1828592" indent="0" algn="ctr">
              <a:buNone/>
              <a:defRPr/>
            </a:lvl5pPr>
            <a:lvl6pPr marL="2285740" indent="0" algn="ctr">
              <a:buNone/>
              <a:defRPr/>
            </a:lvl6pPr>
            <a:lvl7pPr marL="2742888" indent="0" algn="ctr">
              <a:buNone/>
              <a:defRPr/>
            </a:lvl7pPr>
            <a:lvl8pPr marL="3200036" indent="0" algn="ctr">
              <a:buNone/>
              <a:defRPr/>
            </a:lvl8pPr>
            <a:lvl9pPr marL="3657184"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1173490058"/>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5590BC3-AF19-623B-4513-85D73C25D23B}"/>
              </a:ext>
            </a:extLst>
          </p:cNvPr>
          <p:cNvSpPr>
            <a:spLocks noGrp="1"/>
          </p:cNvSpPr>
          <p:nvPr>
            <p:ph type="dt" sz="half" idx="10"/>
          </p:nvPr>
        </p:nvSpPr>
        <p:spPr/>
        <p:txBody>
          <a:bodyPr/>
          <a:lstStyle>
            <a:lvl1pPr>
              <a:defRPr/>
            </a:lvl1pPr>
          </a:lstStyle>
          <a:p>
            <a:pPr>
              <a:defRPr/>
            </a:pPr>
            <a:fld id="{5B8743FE-3A4E-4A3E-8452-5E1A36D64FFF}" type="datetimeFigureOut">
              <a:rPr lang="en-GB"/>
              <a:pPr>
                <a:defRPr/>
              </a:pPr>
              <a:t>09/05/2023</a:t>
            </a:fld>
            <a:endParaRPr lang="en-GB"/>
          </a:p>
        </p:txBody>
      </p:sp>
      <p:sp>
        <p:nvSpPr>
          <p:cNvPr id="3" name="Footer Placeholder 4">
            <a:extLst>
              <a:ext uri="{FF2B5EF4-FFF2-40B4-BE49-F238E27FC236}">
                <a16:creationId xmlns:a16="http://schemas.microsoft.com/office/drawing/2014/main" id="{8BBFA1ED-F277-E541-CE91-25EE6ACDCDE0}"/>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51F7037F-0EFE-5172-9D26-56071F244ABE}"/>
              </a:ext>
            </a:extLst>
          </p:cNvPr>
          <p:cNvSpPr>
            <a:spLocks noGrp="1"/>
          </p:cNvSpPr>
          <p:nvPr>
            <p:ph type="sldNum" sz="quarter" idx="12"/>
          </p:nvPr>
        </p:nvSpPr>
        <p:spPr/>
        <p:txBody>
          <a:bodyPr/>
          <a:lstStyle>
            <a:lvl1pPr>
              <a:defRPr/>
            </a:lvl1pPr>
          </a:lstStyle>
          <a:p>
            <a:pPr>
              <a:defRPr/>
            </a:pPr>
            <a:fld id="{615B1516-B6BA-4743-9F9A-ED3AF992635E}" type="slidenum">
              <a:rPr lang="en-GB" altLang="en-US"/>
              <a:pPr>
                <a:defRPr/>
              </a:pPr>
              <a:t>‹#›</a:t>
            </a:fld>
            <a:endParaRPr lang="en-GB" altLang="en-US"/>
          </a:p>
        </p:txBody>
      </p:sp>
    </p:spTree>
    <p:extLst>
      <p:ext uri="{BB962C8B-B14F-4D97-AF65-F5344CB8AC3E}">
        <p14:creationId xmlns:p14="http://schemas.microsoft.com/office/powerpoint/2010/main" val="902407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6EB7560-ABCA-8643-066F-01157E7DE455}"/>
              </a:ext>
            </a:extLst>
          </p:cNvPr>
          <p:cNvSpPr>
            <a:spLocks noGrp="1"/>
          </p:cNvSpPr>
          <p:nvPr>
            <p:ph type="dt" sz="half" idx="10"/>
          </p:nvPr>
        </p:nvSpPr>
        <p:spPr/>
        <p:txBody>
          <a:bodyPr/>
          <a:lstStyle>
            <a:lvl1pPr>
              <a:defRPr/>
            </a:lvl1pPr>
          </a:lstStyle>
          <a:p>
            <a:pPr>
              <a:defRPr/>
            </a:pPr>
            <a:fld id="{EBC96210-66B1-4633-8189-ABC5E7493586}" type="datetimeFigureOut">
              <a:rPr lang="en-GB"/>
              <a:pPr>
                <a:defRPr/>
              </a:pPr>
              <a:t>09/05/2023</a:t>
            </a:fld>
            <a:endParaRPr lang="en-GB"/>
          </a:p>
        </p:txBody>
      </p:sp>
      <p:sp>
        <p:nvSpPr>
          <p:cNvPr id="6" name="Footer Placeholder 4">
            <a:extLst>
              <a:ext uri="{FF2B5EF4-FFF2-40B4-BE49-F238E27FC236}">
                <a16:creationId xmlns:a16="http://schemas.microsoft.com/office/drawing/2014/main" id="{0453574E-CEAB-654D-F5EC-04DB67AB22D1}"/>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988F522F-F867-82C6-ED34-BA4C12081FB6}"/>
              </a:ext>
            </a:extLst>
          </p:cNvPr>
          <p:cNvSpPr>
            <a:spLocks noGrp="1"/>
          </p:cNvSpPr>
          <p:nvPr>
            <p:ph type="sldNum" sz="quarter" idx="12"/>
          </p:nvPr>
        </p:nvSpPr>
        <p:spPr/>
        <p:txBody>
          <a:bodyPr/>
          <a:lstStyle>
            <a:lvl1pPr>
              <a:defRPr/>
            </a:lvl1pPr>
          </a:lstStyle>
          <a:p>
            <a:pPr>
              <a:defRPr/>
            </a:pPr>
            <a:fld id="{92059303-5FCD-4698-9CE3-A419B81B31CE}" type="slidenum">
              <a:rPr lang="en-GB" altLang="en-US"/>
              <a:pPr>
                <a:defRPr/>
              </a:pPr>
              <a:t>‹#›</a:t>
            </a:fld>
            <a:endParaRPr lang="en-GB" altLang="en-US"/>
          </a:p>
        </p:txBody>
      </p:sp>
    </p:spTree>
    <p:extLst>
      <p:ext uri="{BB962C8B-B14F-4D97-AF65-F5344CB8AC3E}">
        <p14:creationId xmlns:p14="http://schemas.microsoft.com/office/powerpoint/2010/main" val="27515279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60375"/>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63BE45A-91CE-5881-3ECD-9F83F89DF688}"/>
              </a:ext>
            </a:extLst>
          </p:cNvPr>
          <p:cNvSpPr>
            <a:spLocks noGrp="1"/>
          </p:cNvSpPr>
          <p:nvPr>
            <p:ph type="dt" sz="half" idx="10"/>
          </p:nvPr>
        </p:nvSpPr>
        <p:spPr/>
        <p:txBody>
          <a:bodyPr/>
          <a:lstStyle>
            <a:lvl1pPr>
              <a:defRPr/>
            </a:lvl1pPr>
          </a:lstStyle>
          <a:p>
            <a:pPr>
              <a:defRPr/>
            </a:pPr>
            <a:fld id="{3B2EF0A2-E394-4DC0-9B93-38019681FAC6}" type="datetimeFigureOut">
              <a:rPr lang="en-GB"/>
              <a:pPr>
                <a:defRPr/>
              </a:pPr>
              <a:t>09/05/2023</a:t>
            </a:fld>
            <a:endParaRPr lang="en-GB"/>
          </a:p>
        </p:txBody>
      </p:sp>
      <p:sp>
        <p:nvSpPr>
          <p:cNvPr id="6" name="Footer Placeholder 4">
            <a:extLst>
              <a:ext uri="{FF2B5EF4-FFF2-40B4-BE49-F238E27FC236}">
                <a16:creationId xmlns:a16="http://schemas.microsoft.com/office/drawing/2014/main" id="{A820A83C-35B6-6398-6A17-8D3AAC602E3D}"/>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BDCC3D03-E2E6-4ACF-F5CE-7C580B80E6E9}"/>
              </a:ext>
            </a:extLst>
          </p:cNvPr>
          <p:cNvSpPr>
            <a:spLocks noGrp="1"/>
          </p:cNvSpPr>
          <p:nvPr>
            <p:ph type="sldNum" sz="quarter" idx="12"/>
          </p:nvPr>
        </p:nvSpPr>
        <p:spPr/>
        <p:txBody>
          <a:bodyPr/>
          <a:lstStyle>
            <a:lvl1pPr>
              <a:defRPr/>
            </a:lvl1pPr>
          </a:lstStyle>
          <a:p>
            <a:pPr>
              <a:defRPr/>
            </a:pPr>
            <a:fld id="{32CA215D-1E4B-4C0E-B9A0-5B4C230C4DD0}" type="slidenum">
              <a:rPr lang="en-GB" altLang="en-US"/>
              <a:pPr>
                <a:defRPr/>
              </a:pPr>
              <a:t>‹#›</a:t>
            </a:fld>
            <a:endParaRPr lang="en-GB" altLang="en-US"/>
          </a:p>
        </p:txBody>
      </p:sp>
    </p:spTree>
    <p:extLst>
      <p:ext uri="{BB962C8B-B14F-4D97-AF65-F5344CB8AC3E}">
        <p14:creationId xmlns:p14="http://schemas.microsoft.com/office/powerpoint/2010/main" val="1967866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FAFCF3-A9BF-682B-48A2-30D4C7BACE7C}"/>
              </a:ext>
            </a:extLst>
          </p:cNvPr>
          <p:cNvSpPr>
            <a:spLocks noGrp="1"/>
          </p:cNvSpPr>
          <p:nvPr>
            <p:ph type="dt" sz="half" idx="10"/>
          </p:nvPr>
        </p:nvSpPr>
        <p:spPr/>
        <p:txBody>
          <a:bodyPr/>
          <a:lstStyle>
            <a:lvl1pPr>
              <a:defRPr/>
            </a:lvl1pPr>
          </a:lstStyle>
          <a:p>
            <a:pPr>
              <a:defRPr/>
            </a:pPr>
            <a:fld id="{6A082B29-825C-4FCF-87D3-B89139824FCE}" type="datetimeFigureOut">
              <a:rPr lang="en-GB"/>
              <a:pPr>
                <a:defRPr/>
              </a:pPr>
              <a:t>09/05/2023</a:t>
            </a:fld>
            <a:endParaRPr lang="en-GB"/>
          </a:p>
        </p:txBody>
      </p:sp>
      <p:sp>
        <p:nvSpPr>
          <p:cNvPr id="5" name="Footer Placeholder 4">
            <a:extLst>
              <a:ext uri="{FF2B5EF4-FFF2-40B4-BE49-F238E27FC236}">
                <a16:creationId xmlns:a16="http://schemas.microsoft.com/office/drawing/2014/main" id="{984F6956-D14C-1F4E-3C2B-5C40D7959785}"/>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FFBAAA99-3790-021B-0BA3-5F64595DE7CB}"/>
              </a:ext>
            </a:extLst>
          </p:cNvPr>
          <p:cNvSpPr>
            <a:spLocks noGrp="1"/>
          </p:cNvSpPr>
          <p:nvPr>
            <p:ph type="sldNum" sz="quarter" idx="12"/>
          </p:nvPr>
        </p:nvSpPr>
        <p:spPr/>
        <p:txBody>
          <a:bodyPr/>
          <a:lstStyle>
            <a:lvl1pPr>
              <a:defRPr/>
            </a:lvl1pPr>
          </a:lstStyle>
          <a:p>
            <a:pPr>
              <a:defRPr/>
            </a:pPr>
            <a:fld id="{710DD67F-F595-45DB-BAC0-3C06DA4C7FD8}" type="slidenum">
              <a:rPr lang="en-GB" altLang="en-US"/>
              <a:pPr>
                <a:defRPr/>
              </a:pPr>
              <a:t>‹#›</a:t>
            </a:fld>
            <a:endParaRPr lang="en-GB" altLang="en-US"/>
          </a:p>
        </p:txBody>
      </p:sp>
    </p:spTree>
    <p:extLst>
      <p:ext uri="{BB962C8B-B14F-4D97-AF65-F5344CB8AC3E}">
        <p14:creationId xmlns:p14="http://schemas.microsoft.com/office/powerpoint/2010/main" val="17213219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6995C9-71E0-D209-C8D0-5C73F51F6661}"/>
              </a:ext>
            </a:extLst>
          </p:cNvPr>
          <p:cNvSpPr>
            <a:spLocks noGrp="1"/>
          </p:cNvSpPr>
          <p:nvPr>
            <p:ph type="dt" sz="half" idx="10"/>
          </p:nvPr>
        </p:nvSpPr>
        <p:spPr/>
        <p:txBody>
          <a:bodyPr/>
          <a:lstStyle>
            <a:lvl1pPr>
              <a:defRPr/>
            </a:lvl1pPr>
          </a:lstStyle>
          <a:p>
            <a:pPr>
              <a:defRPr/>
            </a:pPr>
            <a:fld id="{197CB5BE-80B4-4379-BD76-91E25A41280C}" type="datetimeFigureOut">
              <a:rPr lang="en-GB"/>
              <a:pPr>
                <a:defRPr/>
              </a:pPr>
              <a:t>09/05/2023</a:t>
            </a:fld>
            <a:endParaRPr lang="en-GB"/>
          </a:p>
        </p:txBody>
      </p:sp>
      <p:sp>
        <p:nvSpPr>
          <p:cNvPr id="5" name="Footer Placeholder 4">
            <a:extLst>
              <a:ext uri="{FF2B5EF4-FFF2-40B4-BE49-F238E27FC236}">
                <a16:creationId xmlns:a16="http://schemas.microsoft.com/office/drawing/2014/main" id="{C992E62D-5C3D-FA67-A911-38FC327A3E89}"/>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CBCBF33A-64D4-B60E-6C0B-EEA5AC528F75}"/>
              </a:ext>
            </a:extLst>
          </p:cNvPr>
          <p:cNvSpPr>
            <a:spLocks noGrp="1"/>
          </p:cNvSpPr>
          <p:nvPr>
            <p:ph type="sldNum" sz="quarter" idx="12"/>
          </p:nvPr>
        </p:nvSpPr>
        <p:spPr/>
        <p:txBody>
          <a:bodyPr/>
          <a:lstStyle>
            <a:lvl1pPr>
              <a:defRPr/>
            </a:lvl1pPr>
          </a:lstStyle>
          <a:p>
            <a:pPr>
              <a:defRPr/>
            </a:pPr>
            <a:fld id="{197026A7-5D38-4B17-B2F4-91ECF001B420}" type="slidenum">
              <a:rPr lang="en-GB" altLang="en-US"/>
              <a:pPr>
                <a:defRPr/>
              </a:pPr>
              <a:t>‹#›</a:t>
            </a:fld>
            <a:endParaRPr lang="en-GB" altLang="en-US"/>
          </a:p>
        </p:txBody>
      </p:sp>
    </p:spTree>
    <p:extLst>
      <p:ext uri="{BB962C8B-B14F-4D97-AF65-F5344CB8AC3E}">
        <p14:creationId xmlns:p14="http://schemas.microsoft.com/office/powerpoint/2010/main" val="1324622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342861" indent="-342861">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99312879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28956606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7D09002-1C03-F3DC-A055-6722E2010408}"/>
              </a:ext>
            </a:extLst>
          </p:cNvPr>
          <p:cNvSpPr>
            <a:spLocks noGrp="1"/>
          </p:cNvSpPr>
          <p:nvPr>
            <p:ph type="dt" sz="half" idx="10"/>
          </p:nvPr>
        </p:nvSpPr>
        <p:spPr/>
        <p:txBody>
          <a:bodyPr/>
          <a:lstStyle>
            <a:lvl1pPr>
              <a:defRPr/>
            </a:lvl1pPr>
          </a:lstStyle>
          <a:p>
            <a:pPr>
              <a:defRPr/>
            </a:pPr>
            <a:fld id="{F9B6F275-30DA-44CC-9610-F08480816EDF}" type="datetimeFigureOut">
              <a:rPr lang="en-GB"/>
              <a:pPr>
                <a:defRPr/>
              </a:pPr>
              <a:t>09/05/2023</a:t>
            </a:fld>
            <a:endParaRPr lang="en-GB"/>
          </a:p>
        </p:txBody>
      </p:sp>
      <p:sp>
        <p:nvSpPr>
          <p:cNvPr id="5" name="Footer Placeholder 4">
            <a:extLst>
              <a:ext uri="{FF2B5EF4-FFF2-40B4-BE49-F238E27FC236}">
                <a16:creationId xmlns:a16="http://schemas.microsoft.com/office/drawing/2014/main" id="{B4B9BC49-D5C7-C8E2-F205-3F7EA8F137AC}"/>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B2FD6F43-31FC-F8D4-7868-412B0601C3A8}"/>
              </a:ext>
            </a:extLst>
          </p:cNvPr>
          <p:cNvSpPr>
            <a:spLocks noGrp="1"/>
          </p:cNvSpPr>
          <p:nvPr>
            <p:ph type="sldNum" sz="quarter" idx="12"/>
          </p:nvPr>
        </p:nvSpPr>
        <p:spPr/>
        <p:txBody>
          <a:bodyPr/>
          <a:lstStyle>
            <a:lvl1pPr>
              <a:defRPr/>
            </a:lvl1pPr>
          </a:lstStyle>
          <a:p>
            <a:pPr>
              <a:defRPr/>
            </a:pPr>
            <a:fld id="{76A1BFDF-EB2A-4A11-8489-21FC3EC97676}" type="slidenum">
              <a:rPr lang="en-GB" altLang="en-US"/>
              <a:pPr>
                <a:defRPr/>
              </a:pPr>
              <a:t>‹#›</a:t>
            </a:fld>
            <a:endParaRPr lang="en-GB" altLang="en-US"/>
          </a:p>
        </p:txBody>
      </p:sp>
    </p:spTree>
    <p:extLst>
      <p:ext uri="{BB962C8B-B14F-4D97-AF65-F5344CB8AC3E}">
        <p14:creationId xmlns:p14="http://schemas.microsoft.com/office/powerpoint/2010/main" val="170309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08C1BC-05B8-5E0A-ACBC-82B74E15C793}"/>
              </a:ext>
            </a:extLst>
          </p:cNvPr>
          <p:cNvSpPr>
            <a:spLocks noGrp="1"/>
          </p:cNvSpPr>
          <p:nvPr>
            <p:ph type="dt" sz="half" idx="10"/>
          </p:nvPr>
        </p:nvSpPr>
        <p:spPr/>
        <p:txBody>
          <a:bodyPr/>
          <a:lstStyle>
            <a:lvl1pPr>
              <a:defRPr/>
            </a:lvl1pPr>
          </a:lstStyle>
          <a:p>
            <a:pPr>
              <a:defRPr/>
            </a:pPr>
            <a:fld id="{0A06C1B8-AD36-47A5-89C5-F42E33074069}" type="datetimeFigureOut">
              <a:rPr lang="en-GB"/>
              <a:pPr>
                <a:defRPr/>
              </a:pPr>
              <a:t>09/05/2023</a:t>
            </a:fld>
            <a:endParaRPr lang="en-GB"/>
          </a:p>
        </p:txBody>
      </p:sp>
      <p:sp>
        <p:nvSpPr>
          <p:cNvPr id="5" name="Footer Placeholder 4">
            <a:extLst>
              <a:ext uri="{FF2B5EF4-FFF2-40B4-BE49-F238E27FC236}">
                <a16:creationId xmlns:a16="http://schemas.microsoft.com/office/drawing/2014/main" id="{A3A80A33-06E5-FEA5-1BD5-09FC6EE490A3}"/>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6D84F123-ABB5-5FB8-E542-517DBBF353F0}"/>
              </a:ext>
            </a:extLst>
          </p:cNvPr>
          <p:cNvSpPr>
            <a:spLocks noGrp="1"/>
          </p:cNvSpPr>
          <p:nvPr>
            <p:ph type="sldNum" sz="quarter" idx="12"/>
          </p:nvPr>
        </p:nvSpPr>
        <p:spPr/>
        <p:txBody>
          <a:bodyPr/>
          <a:lstStyle>
            <a:lvl1pPr>
              <a:defRPr/>
            </a:lvl1pPr>
          </a:lstStyle>
          <a:p>
            <a:pPr>
              <a:defRPr/>
            </a:pPr>
            <a:fld id="{9F28941A-2736-4CDA-B7BD-C4A1733E672F}" type="slidenum">
              <a:rPr lang="en-GB" altLang="en-US"/>
              <a:pPr>
                <a:defRPr/>
              </a:pPr>
              <a:t>‹#›</a:t>
            </a:fld>
            <a:endParaRPr lang="en-GB" altLang="en-US"/>
          </a:p>
        </p:txBody>
      </p:sp>
    </p:spTree>
    <p:extLst>
      <p:ext uri="{BB962C8B-B14F-4D97-AF65-F5344CB8AC3E}">
        <p14:creationId xmlns:p14="http://schemas.microsoft.com/office/powerpoint/2010/main" val="3755249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C82B6C-94EA-2290-0809-000339462B29}"/>
              </a:ext>
            </a:extLst>
          </p:cNvPr>
          <p:cNvSpPr>
            <a:spLocks noGrp="1"/>
          </p:cNvSpPr>
          <p:nvPr>
            <p:ph type="dt" sz="half" idx="10"/>
          </p:nvPr>
        </p:nvSpPr>
        <p:spPr/>
        <p:txBody>
          <a:bodyPr/>
          <a:lstStyle>
            <a:lvl1pPr>
              <a:defRPr/>
            </a:lvl1pPr>
          </a:lstStyle>
          <a:p>
            <a:pPr>
              <a:defRPr/>
            </a:pPr>
            <a:fld id="{47661D06-E60C-4100-8FB0-647382F8D3C6}" type="datetimeFigureOut">
              <a:rPr lang="en-GB"/>
              <a:pPr>
                <a:defRPr/>
              </a:pPr>
              <a:t>09/05/2023</a:t>
            </a:fld>
            <a:endParaRPr lang="en-GB"/>
          </a:p>
        </p:txBody>
      </p:sp>
      <p:sp>
        <p:nvSpPr>
          <p:cNvPr id="5" name="Footer Placeholder 4">
            <a:extLst>
              <a:ext uri="{FF2B5EF4-FFF2-40B4-BE49-F238E27FC236}">
                <a16:creationId xmlns:a16="http://schemas.microsoft.com/office/drawing/2014/main" id="{97F50814-B9F6-CD51-B3E1-9AFF47131BF4}"/>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B9D5FB0F-19A5-B770-B9A7-EE1F0CE5060B}"/>
              </a:ext>
            </a:extLst>
          </p:cNvPr>
          <p:cNvSpPr>
            <a:spLocks noGrp="1"/>
          </p:cNvSpPr>
          <p:nvPr>
            <p:ph type="sldNum" sz="quarter" idx="12"/>
          </p:nvPr>
        </p:nvSpPr>
        <p:spPr/>
        <p:txBody>
          <a:bodyPr/>
          <a:lstStyle>
            <a:lvl1pPr>
              <a:defRPr/>
            </a:lvl1pPr>
          </a:lstStyle>
          <a:p>
            <a:pPr>
              <a:defRPr/>
            </a:pPr>
            <a:fld id="{2ED026A1-7CAE-4E52-A5B1-90C5C3A1AFA9}" type="slidenum">
              <a:rPr lang="en-GB" altLang="en-US"/>
              <a:pPr>
                <a:defRPr/>
              </a:pPr>
              <a:t>‹#›</a:t>
            </a:fld>
            <a:endParaRPr lang="en-GB" altLang="en-US"/>
          </a:p>
        </p:txBody>
      </p:sp>
    </p:spTree>
    <p:extLst>
      <p:ext uri="{BB962C8B-B14F-4D97-AF65-F5344CB8AC3E}">
        <p14:creationId xmlns:p14="http://schemas.microsoft.com/office/powerpoint/2010/main" val="325530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259D2267-709A-95A3-4D4F-5B1CB21D7BDC}"/>
              </a:ext>
            </a:extLst>
          </p:cNvPr>
          <p:cNvSpPr>
            <a:spLocks noGrp="1"/>
          </p:cNvSpPr>
          <p:nvPr>
            <p:ph type="dt" sz="half" idx="10"/>
          </p:nvPr>
        </p:nvSpPr>
        <p:spPr/>
        <p:txBody>
          <a:bodyPr/>
          <a:lstStyle>
            <a:lvl1pPr>
              <a:defRPr/>
            </a:lvl1pPr>
          </a:lstStyle>
          <a:p>
            <a:pPr>
              <a:defRPr/>
            </a:pPr>
            <a:fld id="{8E4B4F8F-F831-44AC-B700-F0513BE5C073}" type="datetimeFigureOut">
              <a:rPr lang="en-GB"/>
              <a:pPr>
                <a:defRPr/>
              </a:pPr>
              <a:t>09/05/2023</a:t>
            </a:fld>
            <a:endParaRPr lang="en-GB"/>
          </a:p>
        </p:txBody>
      </p:sp>
      <p:sp>
        <p:nvSpPr>
          <p:cNvPr id="6" name="Footer Placeholder 4">
            <a:extLst>
              <a:ext uri="{FF2B5EF4-FFF2-40B4-BE49-F238E27FC236}">
                <a16:creationId xmlns:a16="http://schemas.microsoft.com/office/drawing/2014/main" id="{546D71C9-9CA4-BBEB-BC45-7E627F9825CF}"/>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88FA02F7-A9C9-6691-4436-815FA8EB38E5}"/>
              </a:ext>
            </a:extLst>
          </p:cNvPr>
          <p:cNvSpPr>
            <a:spLocks noGrp="1"/>
          </p:cNvSpPr>
          <p:nvPr>
            <p:ph type="sldNum" sz="quarter" idx="12"/>
          </p:nvPr>
        </p:nvSpPr>
        <p:spPr/>
        <p:txBody>
          <a:bodyPr/>
          <a:lstStyle>
            <a:lvl1pPr>
              <a:defRPr/>
            </a:lvl1pPr>
          </a:lstStyle>
          <a:p>
            <a:pPr>
              <a:defRPr/>
            </a:pPr>
            <a:fld id="{588596A6-ECA1-4734-AF5C-4902A829772D}" type="slidenum">
              <a:rPr lang="en-GB" altLang="en-US"/>
              <a:pPr>
                <a:defRPr/>
              </a:pPr>
              <a:t>‹#›</a:t>
            </a:fld>
            <a:endParaRPr lang="en-GB" altLang="en-US"/>
          </a:p>
        </p:txBody>
      </p:sp>
    </p:spTree>
    <p:extLst>
      <p:ext uri="{BB962C8B-B14F-4D97-AF65-F5344CB8AC3E}">
        <p14:creationId xmlns:p14="http://schemas.microsoft.com/office/powerpoint/2010/main" val="3575389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6190FFFC-DED0-0F2A-5350-A93F68DBB263}"/>
              </a:ext>
            </a:extLst>
          </p:cNvPr>
          <p:cNvSpPr>
            <a:spLocks noGrp="1"/>
          </p:cNvSpPr>
          <p:nvPr>
            <p:ph type="dt" sz="half" idx="10"/>
          </p:nvPr>
        </p:nvSpPr>
        <p:spPr/>
        <p:txBody>
          <a:bodyPr/>
          <a:lstStyle>
            <a:lvl1pPr>
              <a:defRPr/>
            </a:lvl1pPr>
          </a:lstStyle>
          <a:p>
            <a:pPr>
              <a:defRPr/>
            </a:pPr>
            <a:fld id="{CDCBB53F-FD87-4C6C-8221-E0DC0FFCAC8B}" type="datetimeFigureOut">
              <a:rPr lang="en-GB"/>
              <a:pPr>
                <a:defRPr/>
              </a:pPr>
              <a:t>09/05/2023</a:t>
            </a:fld>
            <a:endParaRPr lang="en-GB"/>
          </a:p>
        </p:txBody>
      </p:sp>
      <p:sp>
        <p:nvSpPr>
          <p:cNvPr id="8" name="Footer Placeholder 4">
            <a:extLst>
              <a:ext uri="{FF2B5EF4-FFF2-40B4-BE49-F238E27FC236}">
                <a16:creationId xmlns:a16="http://schemas.microsoft.com/office/drawing/2014/main" id="{AEF36A27-8FF1-F130-570F-62EE1BF46A0D}"/>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892C7306-1F4F-8833-4582-246CC092D400}"/>
              </a:ext>
            </a:extLst>
          </p:cNvPr>
          <p:cNvSpPr>
            <a:spLocks noGrp="1"/>
          </p:cNvSpPr>
          <p:nvPr>
            <p:ph type="sldNum" sz="quarter" idx="12"/>
          </p:nvPr>
        </p:nvSpPr>
        <p:spPr/>
        <p:txBody>
          <a:bodyPr/>
          <a:lstStyle>
            <a:lvl1pPr>
              <a:defRPr/>
            </a:lvl1pPr>
          </a:lstStyle>
          <a:p>
            <a:pPr>
              <a:defRPr/>
            </a:pPr>
            <a:fld id="{10641EC5-C844-462B-99A2-57D96C81BF2E}" type="slidenum">
              <a:rPr lang="en-GB" altLang="en-US"/>
              <a:pPr>
                <a:defRPr/>
              </a:pPr>
              <a:t>‹#›</a:t>
            </a:fld>
            <a:endParaRPr lang="en-GB" altLang="en-US"/>
          </a:p>
        </p:txBody>
      </p:sp>
    </p:spTree>
    <p:extLst>
      <p:ext uri="{BB962C8B-B14F-4D97-AF65-F5344CB8AC3E}">
        <p14:creationId xmlns:p14="http://schemas.microsoft.com/office/powerpoint/2010/main" val="1821665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4EC0AF74-F064-7532-9BE6-D015E4FD8639}"/>
              </a:ext>
            </a:extLst>
          </p:cNvPr>
          <p:cNvSpPr>
            <a:spLocks noGrp="1"/>
          </p:cNvSpPr>
          <p:nvPr>
            <p:ph type="dt" sz="half" idx="10"/>
          </p:nvPr>
        </p:nvSpPr>
        <p:spPr/>
        <p:txBody>
          <a:bodyPr/>
          <a:lstStyle>
            <a:lvl1pPr>
              <a:defRPr/>
            </a:lvl1pPr>
          </a:lstStyle>
          <a:p>
            <a:pPr>
              <a:defRPr/>
            </a:pPr>
            <a:fld id="{ED4F3748-1A1E-4ABC-B7AD-B977AE637DA6}" type="datetimeFigureOut">
              <a:rPr lang="en-GB"/>
              <a:pPr>
                <a:defRPr/>
              </a:pPr>
              <a:t>09/05/2023</a:t>
            </a:fld>
            <a:endParaRPr lang="en-GB"/>
          </a:p>
        </p:txBody>
      </p:sp>
      <p:sp>
        <p:nvSpPr>
          <p:cNvPr id="4" name="Footer Placeholder 4">
            <a:extLst>
              <a:ext uri="{FF2B5EF4-FFF2-40B4-BE49-F238E27FC236}">
                <a16:creationId xmlns:a16="http://schemas.microsoft.com/office/drawing/2014/main" id="{62375085-9658-012D-0A7D-E4276E917813}"/>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C71CE719-9C77-46EB-1361-F2B12B598E88}"/>
              </a:ext>
            </a:extLst>
          </p:cNvPr>
          <p:cNvSpPr>
            <a:spLocks noGrp="1"/>
          </p:cNvSpPr>
          <p:nvPr>
            <p:ph type="sldNum" sz="quarter" idx="12"/>
          </p:nvPr>
        </p:nvSpPr>
        <p:spPr/>
        <p:txBody>
          <a:bodyPr/>
          <a:lstStyle>
            <a:lvl1pPr>
              <a:defRPr/>
            </a:lvl1pPr>
          </a:lstStyle>
          <a:p>
            <a:pPr>
              <a:defRPr/>
            </a:pPr>
            <a:fld id="{AAEBF059-5711-4441-A795-DC100299145B}" type="slidenum">
              <a:rPr lang="en-GB" altLang="en-US"/>
              <a:pPr>
                <a:defRPr/>
              </a:pPr>
              <a:t>‹#›</a:t>
            </a:fld>
            <a:endParaRPr lang="en-GB" altLang="en-US"/>
          </a:p>
        </p:txBody>
      </p:sp>
    </p:spTree>
    <p:extLst>
      <p:ext uri="{BB962C8B-B14F-4D97-AF65-F5344CB8AC3E}">
        <p14:creationId xmlns:p14="http://schemas.microsoft.com/office/powerpoint/2010/main" val="3144554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E464B37-6E9B-D480-2798-50C6315F71CE}"/>
              </a:ext>
            </a:extLst>
          </p:cNvPr>
          <p:cNvSpPr>
            <a:spLocks noGrp="1"/>
          </p:cNvSpPr>
          <p:nvPr>
            <p:ph type="title"/>
          </p:nvPr>
        </p:nvSpPr>
        <p:spPr bwMode="auto">
          <a:xfrm>
            <a:off x="488950" y="171450"/>
            <a:ext cx="6827838"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5" rIns="91430" bIns="45715"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2D5E86E3-014A-0D1D-647B-143AA45C76C4}"/>
              </a:ext>
            </a:extLst>
          </p:cNvPr>
          <p:cNvSpPr>
            <a:spLocks noGrp="1"/>
          </p:cNvSpPr>
          <p:nvPr>
            <p:ph type="body" idx="1"/>
          </p:nvPr>
        </p:nvSpPr>
        <p:spPr bwMode="auto">
          <a:xfrm>
            <a:off x="485775" y="1090613"/>
            <a:ext cx="8388350" cy="362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5" rIns="91430" bIns="45715"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0" name="Rectangle 15">
            <a:extLst>
              <a:ext uri="{FF2B5EF4-FFF2-40B4-BE49-F238E27FC236}">
                <a16:creationId xmlns:a16="http://schemas.microsoft.com/office/drawing/2014/main" id="{AD0447B1-C307-074A-22BD-2787D90F1899}"/>
              </a:ext>
            </a:extLst>
          </p:cNvPr>
          <p:cNvSpPr>
            <a:spLocks noChangeArrowheads="1"/>
          </p:cNvSpPr>
          <p:nvPr/>
        </p:nvSpPr>
        <p:spPr bwMode="auto">
          <a:xfrm>
            <a:off x="4086225" y="2478088"/>
            <a:ext cx="974725" cy="246062"/>
          </a:xfrm>
          <a:prstGeom prst="rect">
            <a:avLst/>
          </a:prstGeom>
          <a:noFill/>
          <a:ln>
            <a:noFill/>
          </a:ln>
        </p:spPr>
        <p:txBody>
          <a:bodyPr wrap="none" lIns="91430" tIns="45715" rIns="91430" bIns="45715">
            <a:spAutoFit/>
          </a:bodyPr>
          <a:lstStyle>
            <a:lvl1pPr eaLnBrk="0" hangingPunct="0">
              <a:defRPr sz="1000">
                <a:solidFill>
                  <a:schemeClr val="tx1"/>
                </a:solidFill>
                <a:latin typeface="Arial" charset="0"/>
                <a:ea typeface="ＭＳ Ｐゴシック" charset="-128"/>
              </a:defRPr>
            </a:lvl1pPr>
            <a:lvl2pPr marL="742950" indent="-285750" eaLnBrk="0" hangingPunct="0">
              <a:defRPr sz="1000">
                <a:solidFill>
                  <a:schemeClr val="tx1"/>
                </a:solidFill>
                <a:latin typeface="Arial" charset="0"/>
                <a:ea typeface="ＭＳ Ｐゴシック" charset="-128"/>
              </a:defRPr>
            </a:lvl2pPr>
            <a:lvl3pPr marL="1143000" indent="-228600" eaLnBrk="0" hangingPunct="0">
              <a:defRPr sz="1000">
                <a:solidFill>
                  <a:schemeClr val="tx1"/>
                </a:solidFill>
                <a:latin typeface="Arial" charset="0"/>
                <a:ea typeface="ＭＳ Ｐゴシック" charset="-128"/>
              </a:defRPr>
            </a:lvl3pPr>
            <a:lvl4pPr marL="1600200" indent="-228600" eaLnBrk="0" hangingPunct="0">
              <a:defRPr sz="1000">
                <a:solidFill>
                  <a:schemeClr val="tx1"/>
                </a:solidFill>
                <a:latin typeface="Arial" charset="0"/>
                <a:ea typeface="ＭＳ Ｐゴシック" charset="-128"/>
              </a:defRPr>
            </a:lvl4pPr>
            <a:lvl5pPr marL="2057400" indent="-228600" eaLnBrk="0" hangingPunct="0">
              <a:defRPr sz="1000">
                <a:solidFill>
                  <a:schemeClr val="tx1"/>
                </a:solidFill>
                <a:latin typeface="Arial" charset="0"/>
                <a:ea typeface="ＭＳ Ｐゴシック" charset="-128"/>
              </a:defRPr>
            </a:lvl5pPr>
            <a:lvl6pPr marL="2514600" indent="-228600" eaLnBrk="0" fontAlgn="base" hangingPunct="0">
              <a:spcBef>
                <a:spcPct val="0"/>
              </a:spcBef>
              <a:spcAft>
                <a:spcPct val="0"/>
              </a:spcAft>
              <a:defRPr sz="1000">
                <a:solidFill>
                  <a:schemeClr val="tx1"/>
                </a:solidFill>
                <a:latin typeface="Arial" charset="0"/>
                <a:ea typeface="ＭＳ Ｐゴシック" charset="-128"/>
              </a:defRPr>
            </a:lvl6pPr>
            <a:lvl7pPr marL="2971800" indent="-228600" eaLnBrk="0" fontAlgn="base" hangingPunct="0">
              <a:spcBef>
                <a:spcPct val="0"/>
              </a:spcBef>
              <a:spcAft>
                <a:spcPct val="0"/>
              </a:spcAft>
              <a:defRPr sz="1000">
                <a:solidFill>
                  <a:schemeClr val="tx1"/>
                </a:solidFill>
                <a:latin typeface="Arial" charset="0"/>
                <a:ea typeface="ＭＳ Ｐゴシック" charset="-128"/>
              </a:defRPr>
            </a:lvl7pPr>
            <a:lvl8pPr marL="3429000" indent="-228600" eaLnBrk="0" fontAlgn="base" hangingPunct="0">
              <a:spcBef>
                <a:spcPct val="0"/>
              </a:spcBef>
              <a:spcAft>
                <a:spcPct val="0"/>
              </a:spcAft>
              <a:defRPr sz="1000">
                <a:solidFill>
                  <a:schemeClr val="tx1"/>
                </a:solidFill>
                <a:latin typeface="Arial" charset="0"/>
                <a:ea typeface="ＭＳ Ｐゴシック" charset="-128"/>
              </a:defRPr>
            </a:lvl8pPr>
            <a:lvl9pPr marL="3886200" indent="-228600" eaLnBrk="0" fontAlgn="base" hangingPunct="0">
              <a:spcBef>
                <a:spcPct val="0"/>
              </a:spcBef>
              <a:spcAft>
                <a:spcPct val="0"/>
              </a:spcAft>
              <a:defRPr sz="1000">
                <a:solidFill>
                  <a:schemeClr val="tx1"/>
                </a:solidFill>
                <a:latin typeface="Arial" charset="0"/>
                <a:ea typeface="ＭＳ Ｐゴシック" charset="-128"/>
              </a:defRPr>
            </a:lvl9pPr>
          </a:lstStyle>
          <a:p>
            <a:pPr eaLnBrk="1" hangingPunct="1">
              <a:defRPr/>
            </a:pPr>
            <a:r>
              <a:rPr lang="en-GB" altLang="en-US">
                <a:solidFill>
                  <a:schemeClr val="bg1"/>
                </a:solidFill>
              </a:rPr>
              <a:t>© 3GPP 2012</a:t>
            </a:r>
            <a:endParaRPr lang="en-GB" altLang="en-US"/>
          </a:p>
        </p:txBody>
      </p:sp>
      <p:pic>
        <p:nvPicPr>
          <p:cNvPr id="1029" name="Picture 10">
            <a:extLst>
              <a:ext uri="{FF2B5EF4-FFF2-40B4-BE49-F238E27FC236}">
                <a16:creationId xmlns:a16="http://schemas.microsoft.com/office/drawing/2014/main" id="{4897E7B6-B7C5-6FE1-2D84-9B9D64AD235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573963" y="230188"/>
            <a:ext cx="1187450"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a:extLst>
              <a:ext uri="{FF2B5EF4-FFF2-40B4-BE49-F238E27FC236}">
                <a16:creationId xmlns:a16="http://schemas.microsoft.com/office/drawing/2014/main" id="{F66FC393-8277-B417-7A42-98DE02E3D65D}"/>
              </a:ext>
            </a:extLst>
          </p:cNvPr>
          <p:cNvSpPr>
            <a:spLocks noChangeArrowheads="1"/>
          </p:cNvSpPr>
          <p:nvPr/>
        </p:nvSpPr>
        <p:spPr bwMode="auto">
          <a:xfrm>
            <a:off x="7439025" y="4846638"/>
            <a:ext cx="823913" cy="215900"/>
          </a:xfrm>
          <a:prstGeom prst="rect">
            <a:avLst/>
          </a:prstGeom>
          <a:noFill/>
          <a:ln>
            <a:noFill/>
          </a:ln>
        </p:spPr>
        <p:txBody>
          <a:bodyPr wrap="none" lIns="91430" tIns="45715" rIns="91430" bIns="45715">
            <a:spAutoFit/>
          </a:bodyPr>
          <a:lstStyle>
            <a:lvl1pPr eaLnBrk="0" hangingPunct="0">
              <a:defRPr sz="1000">
                <a:solidFill>
                  <a:schemeClr val="tx1"/>
                </a:solidFill>
                <a:latin typeface="Arial" charset="0"/>
                <a:ea typeface="ＭＳ Ｐゴシック" charset="-128"/>
              </a:defRPr>
            </a:lvl1pPr>
            <a:lvl2pPr marL="742950" indent="-285750" eaLnBrk="0" hangingPunct="0">
              <a:defRPr sz="1000">
                <a:solidFill>
                  <a:schemeClr val="tx1"/>
                </a:solidFill>
                <a:latin typeface="Arial" charset="0"/>
                <a:ea typeface="ＭＳ Ｐゴシック" charset="-128"/>
              </a:defRPr>
            </a:lvl2pPr>
            <a:lvl3pPr marL="1143000" indent="-228600" eaLnBrk="0" hangingPunct="0">
              <a:defRPr sz="1000">
                <a:solidFill>
                  <a:schemeClr val="tx1"/>
                </a:solidFill>
                <a:latin typeface="Arial" charset="0"/>
                <a:ea typeface="ＭＳ Ｐゴシック" charset="-128"/>
              </a:defRPr>
            </a:lvl3pPr>
            <a:lvl4pPr marL="1600200" indent="-228600" eaLnBrk="0" hangingPunct="0">
              <a:defRPr sz="1000">
                <a:solidFill>
                  <a:schemeClr val="tx1"/>
                </a:solidFill>
                <a:latin typeface="Arial" charset="0"/>
                <a:ea typeface="ＭＳ Ｐゴシック" charset="-128"/>
              </a:defRPr>
            </a:lvl4pPr>
            <a:lvl5pPr marL="2057400" indent="-228600" eaLnBrk="0" hangingPunct="0">
              <a:defRPr sz="1000">
                <a:solidFill>
                  <a:schemeClr val="tx1"/>
                </a:solidFill>
                <a:latin typeface="Arial" charset="0"/>
                <a:ea typeface="ＭＳ Ｐゴシック" charset="-128"/>
              </a:defRPr>
            </a:lvl5pPr>
            <a:lvl6pPr marL="2514600" indent="-228600" eaLnBrk="0" fontAlgn="base" hangingPunct="0">
              <a:spcBef>
                <a:spcPct val="0"/>
              </a:spcBef>
              <a:spcAft>
                <a:spcPct val="0"/>
              </a:spcAft>
              <a:defRPr sz="1000">
                <a:solidFill>
                  <a:schemeClr val="tx1"/>
                </a:solidFill>
                <a:latin typeface="Arial" charset="0"/>
                <a:ea typeface="ＭＳ Ｐゴシック" charset="-128"/>
              </a:defRPr>
            </a:lvl6pPr>
            <a:lvl7pPr marL="2971800" indent="-228600" eaLnBrk="0" fontAlgn="base" hangingPunct="0">
              <a:spcBef>
                <a:spcPct val="0"/>
              </a:spcBef>
              <a:spcAft>
                <a:spcPct val="0"/>
              </a:spcAft>
              <a:defRPr sz="1000">
                <a:solidFill>
                  <a:schemeClr val="tx1"/>
                </a:solidFill>
                <a:latin typeface="Arial" charset="0"/>
                <a:ea typeface="ＭＳ Ｐゴシック" charset="-128"/>
              </a:defRPr>
            </a:lvl7pPr>
            <a:lvl8pPr marL="3429000" indent="-228600" eaLnBrk="0" fontAlgn="base" hangingPunct="0">
              <a:spcBef>
                <a:spcPct val="0"/>
              </a:spcBef>
              <a:spcAft>
                <a:spcPct val="0"/>
              </a:spcAft>
              <a:defRPr sz="1000">
                <a:solidFill>
                  <a:schemeClr val="tx1"/>
                </a:solidFill>
                <a:latin typeface="Arial" charset="0"/>
                <a:ea typeface="ＭＳ Ｐゴシック" charset="-128"/>
              </a:defRPr>
            </a:lvl8pPr>
            <a:lvl9pPr marL="3886200" indent="-228600" eaLnBrk="0" fontAlgn="base" hangingPunct="0">
              <a:spcBef>
                <a:spcPct val="0"/>
              </a:spcBef>
              <a:spcAft>
                <a:spcPct val="0"/>
              </a:spcAft>
              <a:defRPr sz="1000">
                <a:solidFill>
                  <a:schemeClr val="tx1"/>
                </a:solidFill>
                <a:latin typeface="Arial" charset="0"/>
                <a:ea typeface="ＭＳ Ｐゴシック" charset="-128"/>
              </a:defRPr>
            </a:lvl9pPr>
          </a:lstStyle>
          <a:p>
            <a:pPr eaLnBrk="1" hangingPunct="1">
              <a:defRPr/>
            </a:pPr>
            <a:r>
              <a:rPr lang="en-GB" altLang="en-US" sz="800" dirty="0"/>
              <a:t>© 3GPP 2022</a:t>
            </a:r>
          </a:p>
        </p:txBody>
      </p:sp>
      <p:sp>
        <p:nvSpPr>
          <p:cNvPr id="1033" name="Oval 11">
            <a:extLst>
              <a:ext uri="{FF2B5EF4-FFF2-40B4-BE49-F238E27FC236}">
                <a16:creationId xmlns:a16="http://schemas.microsoft.com/office/drawing/2014/main" id="{E00C920F-F6C0-CC91-E606-C2AA774049D0}"/>
              </a:ext>
            </a:extLst>
          </p:cNvPr>
          <p:cNvSpPr>
            <a:spLocks noChangeArrowheads="1"/>
          </p:cNvSpPr>
          <p:nvPr/>
        </p:nvSpPr>
        <p:spPr bwMode="auto">
          <a:xfrm>
            <a:off x="8308975" y="4773613"/>
            <a:ext cx="609600" cy="314325"/>
          </a:xfrm>
          <a:prstGeom prst="ellipse">
            <a:avLst/>
          </a:prstGeom>
          <a:solidFill>
            <a:schemeClr val="bg1">
              <a:alpha val="50195"/>
            </a:schemeClr>
          </a:solidFill>
          <a:ln>
            <a:noFill/>
          </a:ln>
        </p:spPr>
        <p:txBody>
          <a:bodyPr lIns="91430" tIns="45715" rIns="91430" bIns="45715"/>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algn="ctr">
              <a:defRPr/>
            </a:pPr>
            <a:fld id="{5274384C-84A5-4535-ACC7-6AD28C7E7F39}" type="slidenum">
              <a:rPr lang="en-GB" altLang="en-US" b="1" smtClean="0"/>
              <a:pPr algn="ctr">
                <a:defRPr/>
              </a:pPr>
              <a:t>‹#›</a:t>
            </a:fld>
            <a:endParaRPr lang="en-GB" altLang="en-US" b="1"/>
          </a:p>
          <a:p>
            <a:pPr>
              <a:defRPr/>
            </a:pPr>
            <a:endParaRPr lang="en-GB" altLang="en-US"/>
          </a:p>
        </p:txBody>
      </p:sp>
    </p:spTree>
  </p:cSld>
  <p:clrMap bg1="lt1" tx1="dk1" bg2="lt2" tx2="dk2" accent1="accent1" accent2="accent2" accent3="accent3" accent4="accent4" accent5="accent5" accent6="accent6" hlink="hlink" folHlink="folHlink"/>
  <p:sldLayoutIdLst>
    <p:sldLayoutId id="2147485958" r:id="rId1"/>
    <p:sldLayoutId id="2147485945" r:id="rId2"/>
    <p:sldLayoutId id="2147485946"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a:solidFill>
            <a:srgbClr val="FF0000"/>
          </a:solidFill>
          <a:latin typeface="Calibri" pitchFamily="34" charset="0"/>
          <a:ea typeface="MS PGothic" panose="020B0600070205080204" pitchFamily="34" charset="-128"/>
          <a:cs typeface="ＭＳ Ｐゴシック" charset="0"/>
        </a:defRPr>
      </a:lvl2pPr>
      <a:lvl3pPr algn="ctr" rtl="0" eaLnBrk="0" fontAlgn="base" hangingPunct="0">
        <a:spcBef>
          <a:spcPct val="0"/>
        </a:spcBef>
        <a:spcAft>
          <a:spcPct val="0"/>
        </a:spcAft>
        <a:defRPr sz="3200">
          <a:solidFill>
            <a:srgbClr val="FF0000"/>
          </a:solidFill>
          <a:latin typeface="Calibri" pitchFamily="34" charset="0"/>
          <a:ea typeface="MS PGothic" panose="020B0600070205080204" pitchFamily="34" charset="-128"/>
          <a:cs typeface="ＭＳ Ｐゴシック" charset="0"/>
        </a:defRPr>
      </a:lvl3pPr>
      <a:lvl4pPr algn="ctr" rtl="0" eaLnBrk="0" fontAlgn="base" hangingPunct="0">
        <a:spcBef>
          <a:spcPct val="0"/>
        </a:spcBef>
        <a:spcAft>
          <a:spcPct val="0"/>
        </a:spcAft>
        <a:defRPr sz="3200">
          <a:solidFill>
            <a:srgbClr val="FF0000"/>
          </a:solidFill>
          <a:latin typeface="Calibri" pitchFamily="34" charset="0"/>
          <a:ea typeface="MS PGothic" panose="020B0600070205080204" pitchFamily="34" charset="-128"/>
          <a:cs typeface="ＭＳ Ｐゴシック" charset="0"/>
        </a:defRPr>
      </a:lvl4pPr>
      <a:lvl5pPr algn="ctr" rtl="0" eaLnBrk="0" fontAlgn="base" hangingPunct="0">
        <a:spcBef>
          <a:spcPct val="0"/>
        </a:spcBef>
        <a:spcAft>
          <a:spcPct val="0"/>
        </a:spcAft>
        <a:defRPr sz="3200">
          <a:solidFill>
            <a:srgbClr val="FF0000"/>
          </a:solidFill>
          <a:latin typeface="Calibri" pitchFamily="34" charset="0"/>
          <a:ea typeface="MS PGothic" panose="020B0600070205080204" pitchFamily="34" charset="-128"/>
          <a:cs typeface="ＭＳ Ｐゴシック" charset="0"/>
        </a:defRPr>
      </a:lvl5pPr>
      <a:lvl6pPr marL="457148" algn="ctr" rtl="0" eaLnBrk="0" fontAlgn="base" hangingPunct="0">
        <a:spcBef>
          <a:spcPct val="0"/>
        </a:spcBef>
        <a:spcAft>
          <a:spcPct val="0"/>
        </a:spcAft>
        <a:defRPr sz="3200">
          <a:solidFill>
            <a:srgbClr val="FF0000"/>
          </a:solidFill>
          <a:latin typeface="Calibri" pitchFamily="34" charset="0"/>
        </a:defRPr>
      </a:lvl6pPr>
      <a:lvl7pPr marL="914296" algn="ctr" rtl="0" eaLnBrk="0" fontAlgn="base" hangingPunct="0">
        <a:spcBef>
          <a:spcPct val="0"/>
        </a:spcBef>
        <a:spcAft>
          <a:spcPct val="0"/>
        </a:spcAft>
        <a:defRPr sz="3200">
          <a:solidFill>
            <a:srgbClr val="FF0000"/>
          </a:solidFill>
          <a:latin typeface="Calibri" pitchFamily="34" charset="0"/>
        </a:defRPr>
      </a:lvl7pPr>
      <a:lvl8pPr marL="1371444" algn="ctr" rtl="0" eaLnBrk="0" fontAlgn="base" hangingPunct="0">
        <a:spcBef>
          <a:spcPct val="0"/>
        </a:spcBef>
        <a:spcAft>
          <a:spcPct val="0"/>
        </a:spcAft>
        <a:defRPr sz="3200">
          <a:solidFill>
            <a:srgbClr val="FF0000"/>
          </a:solidFill>
          <a:latin typeface="Calibri" pitchFamily="34" charset="0"/>
        </a:defRPr>
      </a:lvl8pPr>
      <a:lvl9pPr marL="1828592" algn="ctr" rtl="0" eaLnBrk="0" fontAlgn="base" hangingPunct="0">
        <a:spcBef>
          <a:spcPct val="0"/>
        </a:spcBef>
        <a:spcAft>
          <a:spcPct val="0"/>
        </a:spcAft>
        <a:defRPr sz="3200">
          <a:solidFill>
            <a:srgbClr val="FF0000"/>
          </a:solidFill>
          <a:latin typeface="Calibri" pitchFamily="34" charset="0"/>
        </a:defRPr>
      </a:lvl9pPr>
    </p:titleStyle>
    <p:bodyStyle>
      <a:lvl1pPr marL="341313" indent="-341313" algn="l" rtl="0" eaLnBrk="0" fontAlgn="base" hangingPunct="0">
        <a:spcBef>
          <a:spcPct val="20000"/>
        </a:spcBef>
        <a:spcAft>
          <a:spcPct val="0"/>
        </a:spcAft>
        <a:buBlip>
          <a:blip r:embed="rId6"/>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296" rtl="0" eaLnBrk="1" latinLnBrk="0" hangingPunct="1">
        <a:defRPr sz="1800" kern="1200">
          <a:solidFill>
            <a:schemeClr val="tx1"/>
          </a:solidFill>
          <a:latin typeface="+mn-lt"/>
          <a:ea typeface="+mn-ea"/>
          <a:cs typeface="+mn-cs"/>
        </a:defRPr>
      </a:lvl1pPr>
      <a:lvl2pPr marL="457148" algn="l" defTabSz="914296" rtl="0" eaLnBrk="1" latinLnBrk="0" hangingPunct="1">
        <a:defRPr sz="1800" kern="1200">
          <a:solidFill>
            <a:schemeClr val="tx1"/>
          </a:solidFill>
          <a:latin typeface="+mn-lt"/>
          <a:ea typeface="+mn-ea"/>
          <a:cs typeface="+mn-cs"/>
        </a:defRPr>
      </a:lvl2pPr>
      <a:lvl3pPr marL="914296" algn="l" defTabSz="914296" rtl="0" eaLnBrk="1" latinLnBrk="0" hangingPunct="1">
        <a:defRPr sz="1800" kern="1200">
          <a:solidFill>
            <a:schemeClr val="tx1"/>
          </a:solidFill>
          <a:latin typeface="+mn-lt"/>
          <a:ea typeface="+mn-ea"/>
          <a:cs typeface="+mn-cs"/>
        </a:defRPr>
      </a:lvl3pPr>
      <a:lvl4pPr marL="1371444" algn="l" defTabSz="914296" rtl="0" eaLnBrk="1" latinLnBrk="0" hangingPunct="1">
        <a:defRPr sz="1800" kern="1200">
          <a:solidFill>
            <a:schemeClr val="tx1"/>
          </a:solidFill>
          <a:latin typeface="+mn-lt"/>
          <a:ea typeface="+mn-ea"/>
          <a:cs typeface="+mn-cs"/>
        </a:defRPr>
      </a:lvl4pPr>
      <a:lvl5pPr marL="1828592" algn="l" defTabSz="914296" rtl="0" eaLnBrk="1" latinLnBrk="0" hangingPunct="1">
        <a:defRPr sz="1800" kern="1200">
          <a:solidFill>
            <a:schemeClr val="tx1"/>
          </a:solidFill>
          <a:latin typeface="+mn-lt"/>
          <a:ea typeface="+mn-ea"/>
          <a:cs typeface="+mn-cs"/>
        </a:defRPr>
      </a:lvl5pPr>
      <a:lvl6pPr marL="2285740" algn="l" defTabSz="914296" rtl="0" eaLnBrk="1" latinLnBrk="0" hangingPunct="1">
        <a:defRPr sz="1800" kern="1200">
          <a:solidFill>
            <a:schemeClr val="tx1"/>
          </a:solidFill>
          <a:latin typeface="+mn-lt"/>
          <a:ea typeface="+mn-ea"/>
          <a:cs typeface="+mn-cs"/>
        </a:defRPr>
      </a:lvl6pPr>
      <a:lvl7pPr marL="2742888" algn="l" defTabSz="914296" rtl="0" eaLnBrk="1" latinLnBrk="0" hangingPunct="1">
        <a:defRPr sz="1800" kern="1200">
          <a:solidFill>
            <a:schemeClr val="tx1"/>
          </a:solidFill>
          <a:latin typeface="+mn-lt"/>
          <a:ea typeface="+mn-ea"/>
          <a:cs typeface="+mn-cs"/>
        </a:defRPr>
      </a:lvl7pPr>
      <a:lvl8pPr marL="3200036" algn="l" defTabSz="914296" rtl="0" eaLnBrk="1" latinLnBrk="0" hangingPunct="1">
        <a:defRPr sz="1800" kern="1200">
          <a:solidFill>
            <a:schemeClr val="tx1"/>
          </a:solidFill>
          <a:latin typeface="+mn-lt"/>
          <a:ea typeface="+mn-ea"/>
          <a:cs typeface="+mn-cs"/>
        </a:defRPr>
      </a:lvl8pPr>
      <a:lvl9pPr marL="3657184" algn="l" defTabSz="91429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2E026B90-7CF4-EFDF-659C-D517BA01D719}"/>
              </a:ext>
            </a:extLst>
          </p:cNvPr>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a:extLst>
              <a:ext uri="{FF2B5EF4-FFF2-40B4-BE49-F238E27FC236}">
                <a16:creationId xmlns:a16="http://schemas.microsoft.com/office/drawing/2014/main" id="{D5D94029-0511-2E49-D1D5-4000DD256E29}"/>
              </a:ext>
            </a:extLst>
          </p:cNvPr>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192E52E0-B7DA-3DE0-E17B-D316212AB603}"/>
              </a:ext>
            </a:extLst>
          </p:cNvPr>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ea typeface="MS PGothic" panose="020B0600070205080204" pitchFamily="34" charset="-128"/>
                <a:cs typeface="+mn-cs"/>
              </a:defRPr>
            </a:lvl1pPr>
          </a:lstStyle>
          <a:p>
            <a:pPr>
              <a:defRPr/>
            </a:pPr>
            <a:fld id="{14184BFF-C0DC-4FD8-AB17-FFB0CAC19591}" type="datetimeFigureOut">
              <a:rPr lang="en-GB"/>
              <a:pPr>
                <a:defRPr/>
              </a:pPr>
              <a:t>09/05/2023</a:t>
            </a:fld>
            <a:endParaRPr lang="en-GB"/>
          </a:p>
        </p:txBody>
      </p:sp>
      <p:sp>
        <p:nvSpPr>
          <p:cNvPr id="5" name="Footer Placeholder 4">
            <a:extLst>
              <a:ext uri="{FF2B5EF4-FFF2-40B4-BE49-F238E27FC236}">
                <a16:creationId xmlns:a16="http://schemas.microsoft.com/office/drawing/2014/main" id="{0E927B61-23C1-2A08-AE93-B33E4D39355F}"/>
              </a:ext>
            </a:extLst>
          </p:cNvPr>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ea typeface="MS PGothic" panose="020B0600070205080204" pitchFamily="34" charset="-128"/>
                <a:cs typeface="+mn-cs"/>
              </a:defRPr>
            </a:lvl1pPr>
          </a:lstStyle>
          <a:p>
            <a:pPr>
              <a:defRPr/>
            </a:pPr>
            <a:endParaRPr lang="en-GB"/>
          </a:p>
        </p:txBody>
      </p:sp>
      <p:sp>
        <p:nvSpPr>
          <p:cNvPr id="6" name="Slide Number Placeholder 5">
            <a:extLst>
              <a:ext uri="{FF2B5EF4-FFF2-40B4-BE49-F238E27FC236}">
                <a16:creationId xmlns:a16="http://schemas.microsoft.com/office/drawing/2014/main" id="{69D79B9A-0307-B622-BA03-0F9FD33105BB}"/>
              </a:ext>
            </a:extLst>
          </p:cNvPr>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EF36EC77-74B0-4BCB-A7F9-492D31DBAAB6}"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5947" r:id="rId1"/>
    <p:sldLayoutId id="2147485948" r:id="rId2"/>
    <p:sldLayoutId id="2147485949" r:id="rId3"/>
    <p:sldLayoutId id="2147485950" r:id="rId4"/>
    <p:sldLayoutId id="2147485951" r:id="rId5"/>
    <p:sldLayoutId id="2147485952" r:id="rId6"/>
    <p:sldLayoutId id="2147485953" r:id="rId7"/>
    <p:sldLayoutId id="2147485954" r:id="rId8"/>
    <p:sldLayoutId id="2147485955" r:id="rId9"/>
    <p:sldLayoutId id="2147485956" r:id="rId10"/>
    <p:sldLayoutId id="214748595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86C3969B-C8B3-995A-7149-136F1BA9F60D}"/>
              </a:ext>
            </a:extLst>
          </p:cNvPr>
          <p:cNvSpPr txBox="1">
            <a:spLocks noChangeArrowheads="1"/>
          </p:cNvSpPr>
          <p:nvPr/>
        </p:nvSpPr>
        <p:spPr bwMode="auto">
          <a:xfrm>
            <a:off x="685800" y="1630363"/>
            <a:ext cx="7772400" cy="1295400"/>
          </a:xfrm>
          <a:prstGeom prst="rect">
            <a:avLst/>
          </a:prstGeom>
          <a:noFill/>
          <a:ln>
            <a:noFill/>
          </a:ln>
        </p:spPr>
        <p:txBody>
          <a:bodyPr lIns="91430" tIns="45715" rIns="91430" bIns="45715" anchor="ctr">
            <a:normAutofit/>
          </a:bodyPr>
          <a:lstStyle/>
          <a:p>
            <a:pPr algn="ctr">
              <a:defRPr/>
            </a:pPr>
            <a:r>
              <a:rPr lang="en-GB" sz="2800" b="1" i="1" kern="0" dirty="0">
                <a:solidFill>
                  <a:srgbClr val="FF0000"/>
                </a:solidFill>
                <a:latin typeface="+mj-lt"/>
                <a:ea typeface="ＭＳ Ｐゴシック" charset="0"/>
                <a:cs typeface="ＭＳ Ｐゴシック" charset="0"/>
              </a:rPr>
              <a:t>Guidelines on WIDs names and acronyms</a:t>
            </a:r>
            <a:br>
              <a:rPr lang="en-GB" sz="2800" b="1" i="1" kern="0" dirty="0">
                <a:solidFill>
                  <a:srgbClr val="FF0000"/>
                </a:solidFill>
                <a:effectLst>
                  <a:outerShdw blurRad="38100" dist="38100" dir="2700000" algn="tl">
                    <a:srgbClr val="C0C0C0"/>
                  </a:outerShdw>
                </a:effectLst>
                <a:latin typeface="+mj-lt"/>
                <a:ea typeface="ＭＳ Ｐゴシック" charset="0"/>
                <a:cs typeface="ＭＳ Ｐゴシック" charset="0"/>
              </a:rPr>
            </a:br>
            <a:endParaRPr lang="en-GB" sz="1100" kern="0" dirty="0">
              <a:effectLst>
                <a:outerShdw blurRad="38100" dist="38100" dir="2700000" algn="tl">
                  <a:srgbClr val="C0C0C0"/>
                </a:outerShdw>
              </a:effectLst>
              <a:latin typeface="+mj-lt"/>
              <a:ea typeface="ＭＳ Ｐゴシック" charset="0"/>
              <a:cs typeface="ＭＳ Ｐゴシック" charset="0"/>
            </a:endParaRPr>
          </a:p>
        </p:txBody>
      </p:sp>
      <p:sp>
        <p:nvSpPr>
          <p:cNvPr id="6147" name="Subtitle 6">
            <a:extLst>
              <a:ext uri="{FF2B5EF4-FFF2-40B4-BE49-F238E27FC236}">
                <a16:creationId xmlns:a16="http://schemas.microsoft.com/office/drawing/2014/main" id="{6A9DAEF8-067C-82A4-01C5-20171BBFD825}"/>
              </a:ext>
            </a:extLst>
          </p:cNvPr>
          <p:cNvSpPr>
            <a:spLocks noGrp="1"/>
          </p:cNvSpPr>
          <p:nvPr>
            <p:ph type="subTitle" idx="4294967295"/>
          </p:nvPr>
        </p:nvSpPr>
        <p:spPr>
          <a:xfrm>
            <a:off x="2530475" y="3817938"/>
            <a:ext cx="6453188" cy="1054100"/>
          </a:xfrm>
        </p:spPr>
        <p:txBody>
          <a:bodyPr/>
          <a:lstStyle/>
          <a:p>
            <a:pPr marL="0" indent="0">
              <a:lnSpc>
                <a:spcPct val="80000"/>
              </a:lnSpc>
              <a:buFontTx/>
              <a:buNone/>
            </a:pPr>
            <a:br>
              <a:rPr lang="en-GB" altLang="en-US" sz="1400">
                <a:latin typeface="Arial" panose="020B0604020202020204" pitchFamily="34" charset="0"/>
              </a:rPr>
            </a:br>
            <a:r>
              <a:rPr lang="en-GB" altLang="en-US" sz="1400">
                <a:latin typeface="Arial" panose="020B0604020202020204" pitchFamily="34" charset="0"/>
              </a:rPr>
              <a:t>Source: 		3GPP Work Plan coordinator</a:t>
            </a:r>
          </a:p>
          <a:p>
            <a:pPr marL="0" indent="0">
              <a:lnSpc>
                <a:spcPct val="80000"/>
              </a:lnSpc>
              <a:buFontTx/>
              <a:buNone/>
            </a:pPr>
            <a:r>
              <a:rPr lang="en-GB" altLang="en-US" sz="1400">
                <a:latin typeface="Arial" panose="020B0604020202020204" pitchFamily="34" charset="0"/>
              </a:rPr>
              <a:t>Agenda item: 	Working methods</a:t>
            </a:r>
          </a:p>
          <a:p>
            <a:pPr marL="0" indent="0">
              <a:lnSpc>
                <a:spcPct val="80000"/>
              </a:lnSpc>
              <a:buFontTx/>
              <a:buNone/>
            </a:pPr>
            <a:r>
              <a:rPr lang="en-GB" altLang="en-US" sz="1400">
                <a:latin typeface="Arial" panose="020B0604020202020204" pitchFamily="34" charset="0"/>
              </a:rPr>
              <a:t>Document  for:	Endorsement</a:t>
            </a:r>
          </a:p>
        </p:txBody>
      </p:sp>
      <p:sp>
        <p:nvSpPr>
          <p:cNvPr id="6148" name="Text Box 5">
            <a:extLst>
              <a:ext uri="{FF2B5EF4-FFF2-40B4-BE49-F238E27FC236}">
                <a16:creationId xmlns:a16="http://schemas.microsoft.com/office/drawing/2014/main" id="{F2014436-9D05-F5F9-18EF-0194ABCEB007}"/>
              </a:ext>
            </a:extLst>
          </p:cNvPr>
          <p:cNvSpPr txBox="1">
            <a:spLocks noChangeArrowheads="1"/>
          </p:cNvSpPr>
          <p:nvPr/>
        </p:nvSpPr>
        <p:spPr bwMode="auto">
          <a:xfrm>
            <a:off x="2609850" y="2555875"/>
            <a:ext cx="4762500" cy="523875"/>
          </a:xfrm>
          <a:prstGeom prst="rect">
            <a:avLst/>
          </a:prstGeom>
          <a:noFill/>
          <a:ln>
            <a:noFill/>
          </a:ln>
        </p:spPr>
        <p:txBody>
          <a:bodyPr>
            <a:spAutoFit/>
          </a:bodyPr>
          <a:lstStyle>
            <a:lvl1pPr>
              <a:spcBef>
                <a:spcPct val="20000"/>
              </a:spcBef>
              <a:buBlip>
                <a:blip r:embed="rId3"/>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marL="171450" indent="-171450">
              <a:spcBef>
                <a:spcPct val="0"/>
              </a:spcBef>
              <a:buFontTx/>
              <a:buChar char="-"/>
              <a:defRPr/>
            </a:pPr>
            <a:endParaRPr lang="en-GB" altLang="en-US" sz="1200" i="1" dirty="0">
              <a:latin typeface="Arial" panose="020B0604020202020204" pitchFamily="34" charset="0"/>
            </a:endParaRPr>
          </a:p>
          <a:p>
            <a:pPr marL="285750" indent="-285750">
              <a:spcBef>
                <a:spcPct val="0"/>
              </a:spcBef>
              <a:buFontTx/>
              <a:buChar char="-"/>
              <a:defRPr/>
            </a:pPr>
            <a:endParaRPr lang="en-GB" altLang="en-US" sz="1600" dirty="0">
              <a:latin typeface="Times New Roman" panose="02020603050405020304" pitchFamily="18" charset="0"/>
            </a:endParaRPr>
          </a:p>
        </p:txBody>
      </p:sp>
      <p:sp>
        <p:nvSpPr>
          <p:cNvPr id="6149" name="AutoShape 14">
            <a:extLst>
              <a:ext uri="{FF2B5EF4-FFF2-40B4-BE49-F238E27FC236}">
                <a16:creationId xmlns:a16="http://schemas.microsoft.com/office/drawing/2014/main" id="{9FBEBE11-523D-453A-5C60-6DE0450F1CB4}"/>
              </a:ext>
            </a:extLst>
          </p:cNvPr>
          <p:cNvSpPr>
            <a:spLocks noChangeArrowheads="1"/>
          </p:cNvSpPr>
          <p:nvPr/>
        </p:nvSpPr>
        <p:spPr bwMode="auto">
          <a:xfrm>
            <a:off x="7938" y="4779963"/>
            <a:ext cx="6169025" cy="242887"/>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nchor="ctr"/>
          <a:lstStyle>
            <a:lvl1pPr>
              <a:spcBef>
                <a:spcPct val="20000"/>
              </a:spcBef>
              <a:buBlip>
                <a:blip r:embed="rId3"/>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spcBef>
                <a:spcPct val="0"/>
              </a:spcBef>
              <a:buFontTx/>
              <a:buNone/>
            </a:pPr>
            <a:endParaRPr lang="en-US" altLang="en-US" sz="1000">
              <a:latin typeface="Arial" panose="020B0604020202020204" pitchFamily="34" charset="0"/>
            </a:endParaRPr>
          </a:p>
        </p:txBody>
      </p:sp>
      <p:sp>
        <p:nvSpPr>
          <p:cNvPr id="6150" name="TextBox 6">
            <a:extLst>
              <a:ext uri="{FF2B5EF4-FFF2-40B4-BE49-F238E27FC236}">
                <a16:creationId xmlns:a16="http://schemas.microsoft.com/office/drawing/2014/main" id="{E0C27E6A-AE70-E71D-D321-227FEC85A567}"/>
              </a:ext>
            </a:extLst>
          </p:cNvPr>
          <p:cNvSpPr txBox="1">
            <a:spLocks noChangeArrowheads="1"/>
          </p:cNvSpPr>
          <p:nvPr/>
        </p:nvSpPr>
        <p:spPr bwMode="auto">
          <a:xfrm>
            <a:off x="14288" y="4773613"/>
            <a:ext cx="622141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lstStyle>
            <a:lvl1pPr>
              <a:spcBef>
                <a:spcPct val="20000"/>
              </a:spcBef>
              <a:buBlip>
                <a:blip r:embed="rId3"/>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GB" altLang="en-US" sz="1100">
                <a:solidFill>
                  <a:schemeClr val="bg1"/>
                </a:solidFill>
                <a:latin typeface="Arial" panose="020B0604020202020204" pitchFamily="34" charset="0"/>
              </a:rPr>
              <a:t>SP-220953_CP-222213_RP-221927</a:t>
            </a:r>
            <a:r>
              <a:rPr lang="en-GB" altLang="en-US" sz="1000">
                <a:solidFill>
                  <a:schemeClr val="bg1"/>
                </a:solidFill>
                <a:latin typeface="Arial" panose="020B0604020202020204" pitchFamily="34" charset="0"/>
              </a:rPr>
              <a:t>, 3GPP TSG #97, 12 - 19 September2022, e-meeting</a:t>
            </a:r>
            <a:endParaRPr lang="en-GB" altLang="en-US" sz="800">
              <a:solidFill>
                <a:schemeClr val="bg1"/>
              </a:solidFill>
              <a:latin typeface="Arial" panose="020B0604020202020204" pitchFamily="34" charset="0"/>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5530F382-3157-9C84-9448-AC0B2ADD27DE}"/>
              </a:ext>
            </a:extLst>
          </p:cNvPr>
          <p:cNvSpPr>
            <a:spLocks noGrp="1"/>
          </p:cNvSpPr>
          <p:nvPr>
            <p:ph type="title"/>
          </p:nvPr>
        </p:nvSpPr>
        <p:spPr>
          <a:xfrm>
            <a:off x="355600" y="107950"/>
            <a:ext cx="6827838" cy="547688"/>
          </a:xfrm>
        </p:spPr>
        <p:txBody>
          <a:bodyPr/>
          <a:lstStyle/>
          <a:p>
            <a:r>
              <a:rPr lang="en-GB" altLang="en-US" sz="2800"/>
              <a:t>Guidelines on WIDs names and acronyms</a:t>
            </a:r>
          </a:p>
        </p:txBody>
      </p:sp>
      <p:sp>
        <p:nvSpPr>
          <p:cNvPr id="8195" name="Content Placeholder 5">
            <a:extLst>
              <a:ext uri="{FF2B5EF4-FFF2-40B4-BE49-F238E27FC236}">
                <a16:creationId xmlns:a16="http://schemas.microsoft.com/office/drawing/2014/main" id="{F3E3CA73-9A82-7B5A-1B7C-9C2A7A4F315C}"/>
              </a:ext>
            </a:extLst>
          </p:cNvPr>
          <p:cNvSpPr>
            <a:spLocks noGrp="1"/>
          </p:cNvSpPr>
          <p:nvPr>
            <p:ph idx="1"/>
          </p:nvPr>
        </p:nvSpPr>
        <p:spPr>
          <a:xfrm>
            <a:off x="288925" y="825500"/>
            <a:ext cx="8537575" cy="3309938"/>
          </a:xfrm>
        </p:spPr>
        <p:txBody>
          <a:bodyPr/>
          <a:lstStyle/>
          <a:p>
            <a:pPr marL="341313" indent="-341313">
              <a:defRPr/>
            </a:pPr>
            <a:r>
              <a:rPr lang="en-GB" altLang="en-US" sz="1600" dirty="0"/>
              <a:t>These guidelines are intended to help choosing names and acronyms for new WIDs - both for Studies and for Normative work.</a:t>
            </a:r>
          </a:p>
          <a:p>
            <a:pPr marL="739815" lvl="1" indent="-341313">
              <a:defRPr/>
            </a:pPr>
            <a:r>
              <a:rPr lang="en-GB" altLang="en-US" sz="1050" i="1" dirty="0"/>
              <a:t>Note 1: Acronyms are allocated by MCC. Suggested acronyms are possible on the WID, but the final acronym is the one that will appear in the Work Plan. This process aims at maximising cross-WG and cross-TSG commonalities, by avoiding unnecessary divergences.</a:t>
            </a:r>
          </a:p>
          <a:p>
            <a:pPr marL="739815" lvl="1" indent="-341313">
              <a:defRPr/>
            </a:pPr>
            <a:r>
              <a:rPr lang="en-GB" altLang="en-US" sz="1050" i="1" dirty="0"/>
              <a:t>Note 2: “WID name” (as per the Work plan terminology) is used in this presentation to refer to the “WID Title” (WID terminology) . This is the same concept and an alignment of terminology shall be done – but this is another problem, not addressed here.</a:t>
            </a:r>
          </a:p>
          <a:p>
            <a:pPr marL="341313" indent="-341313">
              <a:defRPr/>
            </a:pPr>
            <a:r>
              <a:rPr lang="en-GB" altLang="en-US" sz="1600" dirty="0"/>
              <a:t>The aims are to:</a:t>
            </a:r>
          </a:p>
          <a:p>
            <a:pPr marL="739815" lvl="1" indent="-341313">
              <a:defRPr/>
            </a:pPr>
            <a:r>
              <a:rPr lang="en-GB" altLang="en-US" sz="1400" dirty="0"/>
              <a:t>simplify</a:t>
            </a:r>
          </a:p>
          <a:p>
            <a:pPr marL="739815" lvl="1" indent="-341313">
              <a:defRPr/>
            </a:pPr>
            <a:r>
              <a:rPr lang="en-GB" altLang="en-US" sz="1400" dirty="0"/>
              <a:t>ensure consistency across the different 3GPP WG/TSG</a:t>
            </a:r>
          </a:p>
          <a:p>
            <a:pPr marL="739815" lvl="1" indent="-341313">
              <a:defRPr/>
            </a:pPr>
            <a:r>
              <a:rPr lang="en-GB" altLang="en-US" sz="1400" dirty="0"/>
              <a:t>ensure consistency across the different Features </a:t>
            </a:r>
          </a:p>
          <a:p>
            <a:pPr marL="739815" lvl="1" indent="-341313">
              <a:defRPr/>
            </a:pPr>
            <a:r>
              <a:rPr lang="en-GB" altLang="en-US" sz="1400" dirty="0"/>
              <a:t>ensure consistency across the different Releases (enhancements) </a:t>
            </a:r>
          </a:p>
          <a:p>
            <a:pPr marL="341313" indent="-341313">
              <a:defRPr/>
            </a:pPr>
            <a:r>
              <a:rPr lang="en-GB" altLang="en-US" sz="1800" dirty="0"/>
              <a:t>The intention is NOT to change the past items but to provide clear references for future items</a:t>
            </a:r>
          </a:p>
          <a:p>
            <a:pPr marL="341313" indent="-341313">
              <a:defRPr/>
            </a:pPr>
            <a:r>
              <a:rPr lang="en-GB" altLang="en-US" sz="1800" dirty="0"/>
              <a:t>The </a:t>
            </a:r>
            <a:r>
              <a:rPr lang="en-GB" altLang="en-US" sz="1800" u="sng" dirty="0">
                <a:solidFill>
                  <a:srgbClr val="00B050"/>
                </a:solidFill>
              </a:rPr>
              <a:t>Rules (with “shall”) are shown in green, underlined font</a:t>
            </a:r>
          </a:p>
          <a:p>
            <a:pPr marL="341313" indent="-341313">
              <a:defRPr/>
            </a:pPr>
            <a:r>
              <a:rPr lang="en-GB" altLang="en-US" sz="1800" dirty="0"/>
              <a:t>The </a:t>
            </a:r>
            <a:r>
              <a:rPr lang="en-GB" altLang="en-US" sz="1800" dirty="0">
                <a:solidFill>
                  <a:srgbClr val="FFC000"/>
                </a:solidFill>
              </a:rPr>
              <a:t>Guidance (with “should”, etc) are in orange/yellow font</a:t>
            </a:r>
          </a:p>
          <a:p>
            <a:pPr marL="0" indent="0">
              <a:buFontTx/>
              <a:buNone/>
              <a:defRPr/>
            </a:pPr>
            <a:endParaRPr lang="en-GB" altLang="en-US" sz="1600" dirty="0"/>
          </a:p>
          <a:p>
            <a:pPr marL="341313" indent="-341313">
              <a:defRPr/>
            </a:pPr>
            <a:r>
              <a:rPr lang="en-GB" altLang="en-US" sz="1200" i="1" dirty="0"/>
              <a:t>Note on terminology: a WID defines either normative work or a Study. A WID for a study can be referred to as a “SID”</a:t>
            </a:r>
            <a:endParaRPr lang="en-GB" altLang="en-US" sz="1400" dirty="0"/>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62390D22-7BCF-161A-8D2D-18640BCD2565}"/>
              </a:ext>
            </a:extLst>
          </p:cNvPr>
          <p:cNvSpPr>
            <a:spLocks noGrp="1"/>
          </p:cNvSpPr>
          <p:nvPr>
            <p:ph type="title"/>
          </p:nvPr>
        </p:nvSpPr>
        <p:spPr>
          <a:xfrm>
            <a:off x="152400" y="60325"/>
            <a:ext cx="7296150" cy="547688"/>
          </a:xfrm>
        </p:spPr>
        <p:txBody>
          <a:bodyPr/>
          <a:lstStyle/>
          <a:p>
            <a:r>
              <a:rPr lang="en-GB" altLang="en-US" sz="2800"/>
              <a:t>Why these guidelines – an example</a:t>
            </a:r>
          </a:p>
        </p:txBody>
      </p:sp>
      <p:sp>
        <p:nvSpPr>
          <p:cNvPr id="9219" name="Content Placeholder 5">
            <a:extLst>
              <a:ext uri="{FF2B5EF4-FFF2-40B4-BE49-F238E27FC236}">
                <a16:creationId xmlns:a16="http://schemas.microsoft.com/office/drawing/2014/main" id="{CC9429AA-1320-3BE0-1B23-E35ADF93663D}"/>
              </a:ext>
            </a:extLst>
          </p:cNvPr>
          <p:cNvSpPr>
            <a:spLocks noGrp="1"/>
          </p:cNvSpPr>
          <p:nvPr>
            <p:ph idx="1"/>
          </p:nvPr>
        </p:nvSpPr>
        <p:spPr>
          <a:xfrm>
            <a:off x="139700" y="1333500"/>
            <a:ext cx="1689100" cy="488950"/>
          </a:xfrm>
        </p:spPr>
        <p:txBody>
          <a:bodyPr/>
          <a:lstStyle/>
          <a:p>
            <a:pPr marL="0" indent="0">
              <a:buFontTx/>
              <a:buNone/>
            </a:pPr>
            <a:r>
              <a:rPr lang="en-GB" altLang="en-US" sz="1800"/>
              <a:t>Instead of this:</a:t>
            </a:r>
            <a:endParaRPr lang="en-GB" altLang="en-US" sz="1100" i="1"/>
          </a:p>
        </p:txBody>
      </p:sp>
      <p:pic>
        <p:nvPicPr>
          <p:cNvPr id="9220" name="Picture 9">
            <a:extLst>
              <a:ext uri="{FF2B5EF4-FFF2-40B4-BE49-F238E27FC236}">
                <a16:creationId xmlns:a16="http://schemas.microsoft.com/office/drawing/2014/main" id="{6EA3EFFC-908B-7D3E-9A9D-5DC814A7A2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4175" y="573088"/>
            <a:ext cx="6213475" cy="227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Content Placeholder 5">
            <a:extLst>
              <a:ext uri="{FF2B5EF4-FFF2-40B4-BE49-F238E27FC236}">
                <a16:creationId xmlns:a16="http://schemas.microsoft.com/office/drawing/2014/main" id="{9E101FEF-5B85-7C10-41B8-F6D23C0EE8D9}"/>
              </a:ext>
            </a:extLst>
          </p:cNvPr>
          <p:cNvSpPr txBox="1">
            <a:spLocks/>
          </p:cNvSpPr>
          <p:nvPr/>
        </p:nvSpPr>
        <p:spPr bwMode="auto">
          <a:xfrm>
            <a:off x="247650" y="3606800"/>
            <a:ext cx="2590800" cy="488950"/>
          </a:xfrm>
          <a:prstGeom prst="rect">
            <a:avLst/>
          </a:prstGeom>
          <a:noFill/>
          <a:ln>
            <a:noFill/>
          </a:ln>
        </p:spPr>
        <p:txBody>
          <a:bodyPr lIns="91430" tIns="45715" rIns="91430" bIns="45715"/>
          <a:lstStyle>
            <a:lvl1pPr marL="342861" indent="-342861" algn="l" rtl="0" eaLnBrk="0" fontAlgn="base" hangingPunct="0">
              <a:spcBef>
                <a:spcPct val="20000"/>
              </a:spcBef>
              <a:spcAft>
                <a:spcPct val="0"/>
              </a:spcAft>
              <a:buFontTx/>
              <a:buBlip>
                <a:blip r:embed="rId3"/>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marL="0" indent="0">
              <a:buFontTx/>
              <a:buNone/>
              <a:defRPr/>
            </a:pPr>
            <a:r>
              <a:rPr lang="en-GB" altLang="en-US" sz="1800" kern="0" dirty="0"/>
              <a:t>We would have had this:</a:t>
            </a:r>
            <a:endParaRPr lang="en-GB" altLang="en-US" sz="1100" i="1" kern="0" dirty="0"/>
          </a:p>
        </p:txBody>
      </p:sp>
      <p:sp>
        <p:nvSpPr>
          <p:cNvPr id="9222" name="TextBox 1">
            <a:extLst>
              <a:ext uri="{FF2B5EF4-FFF2-40B4-BE49-F238E27FC236}">
                <a16:creationId xmlns:a16="http://schemas.microsoft.com/office/drawing/2014/main" id="{41E45730-2E37-1F67-CDC4-CB3FA39A17F7}"/>
              </a:ext>
            </a:extLst>
          </p:cNvPr>
          <p:cNvSpPr txBox="1">
            <a:spLocks noChangeArrowheads="1"/>
          </p:cNvSpPr>
          <p:nvPr/>
        </p:nvSpPr>
        <p:spPr bwMode="auto">
          <a:xfrm>
            <a:off x="190500" y="4806950"/>
            <a:ext cx="6913563" cy="2460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i="1"/>
              <a:t>Note: There was no issue with the SAT topic. It is a good example because it has an overall impact, on several groups. </a:t>
            </a:r>
          </a:p>
        </p:txBody>
      </p:sp>
      <p:pic>
        <p:nvPicPr>
          <p:cNvPr id="9223" name="Picture 6">
            <a:extLst>
              <a:ext uri="{FF2B5EF4-FFF2-40B4-BE49-F238E27FC236}">
                <a16:creationId xmlns:a16="http://schemas.microsoft.com/office/drawing/2014/main" id="{A92964CE-04DE-80C2-93A5-DCF609C7A87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6175" y="2857500"/>
            <a:ext cx="3543300" cy="195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B8DB8585-BDFC-71BB-5C59-B1B61F4D550C}"/>
              </a:ext>
            </a:extLst>
          </p:cNvPr>
          <p:cNvSpPr>
            <a:spLocks noGrp="1"/>
          </p:cNvSpPr>
          <p:nvPr>
            <p:ph type="title"/>
          </p:nvPr>
        </p:nvSpPr>
        <p:spPr>
          <a:xfrm>
            <a:off x="571500" y="174625"/>
            <a:ext cx="6827838" cy="547688"/>
          </a:xfrm>
        </p:spPr>
        <p:txBody>
          <a:bodyPr/>
          <a:lstStyle/>
          <a:p>
            <a:r>
              <a:rPr lang="en-GB" altLang="en-US" sz="2800"/>
              <a:t>Guidelines for Names/Acronyms (1/5)</a:t>
            </a:r>
          </a:p>
        </p:txBody>
      </p:sp>
      <p:sp>
        <p:nvSpPr>
          <p:cNvPr id="10243" name="Content Placeholder 5">
            <a:extLst>
              <a:ext uri="{FF2B5EF4-FFF2-40B4-BE49-F238E27FC236}">
                <a16:creationId xmlns:a16="http://schemas.microsoft.com/office/drawing/2014/main" id="{59C07359-FD11-96CB-56E7-07FA6657D23A}"/>
              </a:ext>
            </a:extLst>
          </p:cNvPr>
          <p:cNvSpPr>
            <a:spLocks noGrp="1"/>
          </p:cNvSpPr>
          <p:nvPr>
            <p:ph idx="1"/>
          </p:nvPr>
        </p:nvSpPr>
        <p:spPr>
          <a:xfrm>
            <a:off x="519853" y="703157"/>
            <a:ext cx="8058150" cy="3883025"/>
          </a:xfrm>
        </p:spPr>
        <p:txBody>
          <a:bodyPr/>
          <a:lstStyle/>
          <a:p>
            <a:pPr marL="341313" indent="-341313">
              <a:defRPr/>
            </a:pPr>
            <a:r>
              <a:rPr lang="en-GB" altLang="en-US" sz="1800" dirty="0">
                <a:solidFill>
                  <a:srgbClr val="FFC000"/>
                </a:solidFill>
              </a:rPr>
              <a:t>Simplicity</a:t>
            </a:r>
          </a:p>
          <a:p>
            <a:pPr marL="739775" lvl="1" indent="-341313">
              <a:defRPr/>
            </a:pPr>
            <a:r>
              <a:rPr lang="en-GB" altLang="en-US" sz="1400" dirty="0">
                <a:solidFill>
                  <a:srgbClr val="FFC000"/>
                </a:solidFill>
              </a:rPr>
              <a:t>Generic words should be avoided</a:t>
            </a:r>
            <a:r>
              <a:rPr lang="en-GB" altLang="en-US" sz="1400" dirty="0"/>
              <a:t>, such as “System enhancements to support xxx” or “Support for additional capability for xxx”, “Added Service for xxx”, “Solution to support xxx”, etc. WI titles should be meaningful and to the point. </a:t>
            </a:r>
            <a:endParaRPr lang="en-GB" altLang="en-US" sz="1400" b="1" dirty="0"/>
          </a:p>
          <a:p>
            <a:pPr marL="341313" indent="-341313">
              <a:defRPr/>
            </a:pPr>
            <a:r>
              <a:rPr lang="en-GB" altLang="en-US" sz="1800" dirty="0">
                <a:solidFill>
                  <a:srgbClr val="FFC000"/>
                </a:solidFill>
              </a:rPr>
              <a:t>Generation</a:t>
            </a:r>
          </a:p>
          <a:p>
            <a:pPr marL="739775" lvl="1" indent="-341313">
              <a:defRPr/>
            </a:pPr>
            <a:r>
              <a:rPr lang="en-GB" altLang="en-US" sz="1400" dirty="0"/>
              <a:t>Items </a:t>
            </a:r>
            <a:r>
              <a:rPr lang="en-GB" altLang="en-US" sz="1400" dirty="0">
                <a:solidFill>
                  <a:srgbClr val="FFC000"/>
                </a:solidFill>
              </a:rPr>
              <a:t>dependent of the radio technology should mention it </a:t>
            </a:r>
            <a:r>
              <a:rPr lang="en-GB" altLang="en-US" sz="1400" dirty="0"/>
              <a:t>(e.g. NR, LTE/E-UTRA) in their Name and Acronym </a:t>
            </a:r>
            <a:r>
              <a:rPr lang="en-GB" altLang="en-US" sz="1400" i="1" dirty="0"/>
              <a:t>(in this case, avoid ”5G”, ”4G”)</a:t>
            </a:r>
          </a:p>
          <a:p>
            <a:pPr marL="739775" lvl="1" indent="-341313">
              <a:defRPr/>
            </a:pPr>
            <a:r>
              <a:rPr lang="en-GB" altLang="en-US" sz="1400" dirty="0"/>
              <a:t>Items </a:t>
            </a:r>
            <a:r>
              <a:rPr lang="en-GB" altLang="en-US" sz="1400" dirty="0">
                <a:solidFill>
                  <a:srgbClr val="FFC000"/>
                </a:solidFill>
              </a:rPr>
              <a:t>independent of the radio technology/generation should not mention it </a:t>
            </a:r>
            <a:r>
              <a:rPr lang="en-GB" altLang="en-US" sz="1400" dirty="0"/>
              <a:t>in the Name and in the Acronym (e.g. “MCPTT” and not “MCPTT_LTE”).  </a:t>
            </a:r>
            <a:endParaRPr lang="en-GB" altLang="en-US" sz="1200" dirty="0"/>
          </a:p>
          <a:p>
            <a:pPr marL="341313" indent="-341313">
              <a:defRPr/>
            </a:pPr>
            <a:r>
              <a:rPr lang="en-GB" altLang="en-US" sz="1800" dirty="0">
                <a:solidFill>
                  <a:srgbClr val="FFC000"/>
                </a:solidFill>
              </a:rPr>
              <a:t>Enhancements</a:t>
            </a:r>
            <a:endParaRPr lang="en-GB" altLang="en-US" sz="1800" dirty="0">
              <a:solidFill>
                <a:srgbClr val="FFC000"/>
              </a:solidFill>
              <a:highlight>
                <a:srgbClr val="FFFF00"/>
              </a:highlight>
            </a:endParaRPr>
          </a:p>
          <a:p>
            <a:pPr marL="739775" lvl="1" indent="-341313">
              <a:defRPr/>
            </a:pPr>
            <a:r>
              <a:rPr lang="en-GB" altLang="en-US" sz="1400" dirty="0"/>
              <a:t>For enhancements of a Feature from a previous Release:</a:t>
            </a:r>
          </a:p>
          <a:p>
            <a:pPr marL="1139825" lvl="2" indent="-341313">
              <a:defRPr/>
            </a:pPr>
            <a:r>
              <a:rPr lang="en-GB" altLang="en-US" sz="1200" dirty="0"/>
              <a:t>The </a:t>
            </a:r>
            <a:r>
              <a:rPr lang="en-GB" altLang="en-US" sz="1400" dirty="0">
                <a:solidFill>
                  <a:srgbClr val="FFC000"/>
                </a:solidFill>
              </a:rPr>
              <a:t>Name should be the one of the original Feature (the one being enhanced) followed by “Phase n” </a:t>
            </a:r>
            <a:r>
              <a:rPr lang="en-GB" altLang="en-US" sz="1200" dirty="0"/>
              <a:t>(avoid using “Enhancement/Improvement”; “Further enhancements”, then “Even further enhancements”, etc.) </a:t>
            </a:r>
          </a:p>
          <a:p>
            <a:pPr marL="1139825" lvl="2" indent="-341313">
              <a:defRPr/>
            </a:pPr>
            <a:r>
              <a:rPr lang="en-GB" altLang="en-US" sz="1200" dirty="0"/>
              <a:t>The Acronym should be the one of the original Feature followed by “_</a:t>
            </a:r>
            <a:r>
              <a:rPr lang="en-GB" altLang="en-US" sz="1200" dirty="0" err="1"/>
              <a:t>Phn</a:t>
            </a:r>
            <a:r>
              <a:rPr lang="en-GB" altLang="en-US" sz="1200" dirty="0"/>
              <a:t>” (avoid using “e”; then “e2”, etc.) </a:t>
            </a:r>
          </a:p>
          <a:p>
            <a:pPr marL="1139825" lvl="2" indent="-341313">
              <a:defRPr/>
            </a:pPr>
            <a:r>
              <a:rPr lang="en-GB" altLang="en-US" sz="1050" b="1" i="1" dirty="0"/>
              <a:t>E.g. the first series of enhancements of NPN should be named “Non-Public Networks Phase 2”, Acronym: “NPN_Ph2”.</a:t>
            </a:r>
          </a:p>
          <a:p>
            <a:pPr marL="1139825" lvl="2" indent="-341313">
              <a:defRPr/>
            </a:pPr>
            <a:r>
              <a:rPr lang="en-GB" altLang="en-US" sz="1000" i="1" dirty="0"/>
              <a:t>(note that some delegations would prefer to use another word than “Phase” but no consolidated alternative proposal so far)</a:t>
            </a:r>
          </a:p>
          <a:p>
            <a:pPr marL="1139825" lvl="2" indent="-341313">
              <a:defRPr/>
            </a:pPr>
            <a:endParaRPr lang="en-GB" altLang="en-US" sz="800" b="1" dirty="0"/>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0084D7B2-3D1D-93A1-C0C5-3A261D1B24F4}"/>
              </a:ext>
            </a:extLst>
          </p:cNvPr>
          <p:cNvSpPr>
            <a:spLocks noGrp="1"/>
          </p:cNvSpPr>
          <p:nvPr>
            <p:ph type="title"/>
          </p:nvPr>
        </p:nvSpPr>
        <p:spPr>
          <a:xfrm>
            <a:off x="571500" y="174625"/>
            <a:ext cx="6827838" cy="547688"/>
          </a:xfrm>
        </p:spPr>
        <p:txBody>
          <a:bodyPr/>
          <a:lstStyle/>
          <a:p>
            <a:r>
              <a:rPr lang="en-GB" altLang="en-US" sz="2800"/>
              <a:t>Guidelines for Names/Acronyms (2/5)</a:t>
            </a:r>
          </a:p>
        </p:txBody>
      </p:sp>
      <p:sp>
        <p:nvSpPr>
          <p:cNvPr id="9219" name="Content Placeholder 5">
            <a:extLst>
              <a:ext uri="{FF2B5EF4-FFF2-40B4-BE49-F238E27FC236}">
                <a16:creationId xmlns:a16="http://schemas.microsoft.com/office/drawing/2014/main" id="{24E20EDF-51E9-A486-2015-BED7A3E445C2}"/>
              </a:ext>
            </a:extLst>
          </p:cNvPr>
          <p:cNvSpPr>
            <a:spLocks noGrp="1"/>
          </p:cNvSpPr>
          <p:nvPr>
            <p:ph idx="1"/>
          </p:nvPr>
        </p:nvSpPr>
        <p:spPr>
          <a:xfrm>
            <a:off x="514350" y="692150"/>
            <a:ext cx="7659688" cy="3973513"/>
          </a:xfrm>
        </p:spPr>
        <p:txBody>
          <a:bodyPr/>
          <a:lstStyle/>
          <a:p>
            <a:pPr marL="341313" indent="-341313">
              <a:defRPr/>
            </a:pPr>
            <a:r>
              <a:rPr lang="en-GB" altLang="en-US" sz="1800" dirty="0">
                <a:solidFill>
                  <a:srgbClr val="FFC000"/>
                </a:solidFill>
              </a:rPr>
              <a:t>Acronyms: General Guidance</a:t>
            </a:r>
          </a:p>
          <a:p>
            <a:pPr marL="739775" lvl="1" indent="-341313">
              <a:defRPr/>
            </a:pPr>
            <a:r>
              <a:rPr lang="en-GB" altLang="en-US" sz="1400" dirty="0"/>
              <a:t>Prefer an “</a:t>
            </a:r>
            <a:r>
              <a:rPr lang="en-GB" altLang="en-US" sz="1400" dirty="0">
                <a:solidFill>
                  <a:srgbClr val="FFC000"/>
                </a:solidFill>
              </a:rPr>
              <a:t>easy to pronounce</a:t>
            </a:r>
            <a:r>
              <a:rPr lang="en-GB" altLang="en-US" sz="1400" dirty="0"/>
              <a:t>” acronym and, if possible, </a:t>
            </a:r>
            <a:r>
              <a:rPr lang="en-GB" altLang="en-US" sz="1400" dirty="0">
                <a:solidFill>
                  <a:srgbClr val="FFC000"/>
                </a:solidFill>
              </a:rPr>
              <a:t>meaningful</a:t>
            </a:r>
            <a:r>
              <a:rPr lang="en-GB" altLang="en-US" sz="1400" dirty="0"/>
              <a:t>. It can be based on keyword(s) or part of them. </a:t>
            </a:r>
          </a:p>
          <a:p>
            <a:pPr marL="1139825" lvl="2" indent="-341313">
              <a:defRPr/>
            </a:pPr>
            <a:r>
              <a:rPr lang="en-GB" altLang="en-US" sz="1000" i="1" dirty="0"/>
              <a:t>E.g.: for “Network Sharing”, “NetShare” should be preferred to “NS”; </a:t>
            </a:r>
          </a:p>
          <a:p>
            <a:pPr marL="1139825" lvl="2" indent="-341313">
              <a:defRPr/>
            </a:pPr>
            <a:r>
              <a:rPr lang="en-GB" altLang="en-US" sz="1000" i="1" dirty="0"/>
              <a:t>Acronyms such as “PPEPO” or “MCGWUE” should be avoided.</a:t>
            </a:r>
          </a:p>
          <a:p>
            <a:pPr marL="739775" lvl="1" indent="-341313">
              <a:defRPr/>
            </a:pPr>
            <a:r>
              <a:rPr lang="en-GB" altLang="en-US" sz="1400" dirty="0"/>
              <a:t>The length of the acronym should be limited to 8 useful characters per level. Only letters (case insensitive), numbers and underline symbol (“_”) are allowed. Hyphen “-” is not allowed, since this is a level separator.</a:t>
            </a:r>
          </a:p>
          <a:p>
            <a:pPr marL="739775" lvl="1" indent="-341313">
              <a:defRPr/>
            </a:pPr>
            <a:r>
              <a:rPr lang="en-GB" altLang="en-US" sz="1200" dirty="0"/>
              <a:t>Note: the rules on consistency and enhancements take precedence over this one, e.g. keep using the same acronym for an already existing Feature, even if “difficult to pronounce” and/or meaningless</a:t>
            </a:r>
          </a:p>
          <a:p>
            <a:pPr marL="341273" indent="-341313">
              <a:defRPr/>
            </a:pPr>
            <a:r>
              <a:rPr lang="en-GB" altLang="en-US" sz="1600" u="sng" dirty="0">
                <a:solidFill>
                  <a:srgbClr val="00B050"/>
                </a:solidFill>
              </a:rPr>
              <a:t>Acronyms: Consistency</a:t>
            </a:r>
          </a:p>
          <a:p>
            <a:pPr marL="739775" lvl="1" indent="-341313">
              <a:defRPr/>
            </a:pPr>
            <a:r>
              <a:rPr lang="en-GB" altLang="en-US" sz="1400" dirty="0"/>
              <a:t>A </a:t>
            </a:r>
            <a:r>
              <a:rPr lang="en-GB" altLang="en-US" sz="1400" dirty="0">
                <a:solidFill>
                  <a:srgbClr val="00B050"/>
                </a:solidFill>
              </a:rPr>
              <a:t>group of letters commonly known for a topic shall not be used for a different meaning</a:t>
            </a:r>
            <a:r>
              <a:rPr lang="en-GB" altLang="en-US" sz="1400" dirty="0"/>
              <a:t>.</a:t>
            </a:r>
          </a:p>
          <a:p>
            <a:pPr marL="1139825" lvl="2" indent="-341313">
              <a:defRPr/>
            </a:pPr>
            <a:r>
              <a:rPr lang="en-GB" altLang="en-US" sz="1000" i="1" dirty="0"/>
              <a:t>E.g. “LCS” shall not be used be for “Local Communication Service” since it already usually refers to “Location Services”.</a:t>
            </a:r>
          </a:p>
          <a:p>
            <a:pPr marL="739775" lvl="1" indent="-341313">
              <a:defRPr/>
            </a:pPr>
            <a:r>
              <a:rPr lang="en-GB" altLang="en-US" sz="1200" dirty="0"/>
              <a:t>Whenever possible, it is recommended to reuse some same groups of letters for related Features. </a:t>
            </a:r>
          </a:p>
          <a:p>
            <a:pPr marL="1139825" lvl="2" indent="-341313">
              <a:defRPr/>
            </a:pPr>
            <a:r>
              <a:rPr lang="en-GB" altLang="en-US" sz="1000" i="1" dirty="0"/>
              <a:t>E.g.  MBMS should appear in the acronyms of all Features dealing with MBMS, e.g. “MBMSAPI_MCS” (for “MBMS APIs for MC Services”), but the acronym of “Support of Hybrid DASH/HLS over eMBMS” could have contained “MBMS”. </a:t>
            </a:r>
          </a:p>
          <a:p>
            <a:pPr marL="798512" lvl="2" indent="0">
              <a:buFont typeface="Arial" panose="020B0604020202020204" pitchFamily="34" charset="0"/>
              <a:buNone/>
              <a:defRPr/>
            </a:pPr>
            <a:r>
              <a:rPr lang="en-GB" altLang="en-US" sz="1000" i="1" dirty="0"/>
              <a:t>This is only a “best effort” advise, not always possible to comply (e.g. because the length of the acronym is limited, or because many Features are inter-related to some degree). But when there is no specific problem, this guidance should be followed.</a:t>
            </a:r>
          </a:p>
          <a:p>
            <a:pPr marL="739775" lvl="1" indent="-341313">
              <a:defRPr/>
            </a:pPr>
            <a:endParaRPr lang="en-GB" altLang="en-US" sz="1400" dirty="0"/>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3BEFED2F-82CC-F93D-C1E6-C72563E2255C}"/>
              </a:ext>
            </a:extLst>
          </p:cNvPr>
          <p:cNvSpPr>
            <a:spLocks noGrp="1"/>
          </p:cNvSpPr>
          <p:nvPr>
            <p:ph type="title"/>
          </p:nvPr>
        </p:nvSpPr>
        <p:spPr>
          <a:xfrm>
            <a:off x="571500" y="174625"/>
            <a:ext cx="6827838" cy="547688"/>
          </a:xfrm>
        </p:spPr>
        <p:txBody>
          <a:bodyPr/>
          <a:lstStyle/>
          <a:p>
            <a:r>
              <a:rPr lang="en-GB" altLang="en-US" sz="2800"/>
              <a:t>Guidelines for Names/Acronyms (3/5)</a:t>
            </a:r>
          </a:p>
        </p:txBody>
      </p:sp>
      <p:sp>
        <p:nvSpPr>
          <p:cNvPr id="12291" name="Content Placeholder 5">
            <a:extLst>
              <a:ext uri="{FF2B5EF4-FFF2-40B4-BE49-F238E27FC236}">
                <a16:creationId xmlns:a16="http://schemas.microsoft.com/office/drawing/2014/main" id="{2C65EEBA-4EF7-D893-912D-694A8EE74930}"/>
              </a:ext>
            </a:extLst>
          </p:cNvPr>
          <p:cNvSpPr>
            <a:spLocks noGrp="1"/>
          </p:cNvSpPr>
          <p:nvPr>
            <p:ph idx="1"/>
          </p:nvPr>
        </p:nvSpPr>
        <p:spPr>
          <a:xfrm>
            <a:off x="635000" y="933450"/>
            <a:ext cx="8051800" cy="3454400"/>
          </a:xfrm>
        </p:spPr>
        <p:txBody>
          <a:bodyPr/>
          <a:lstStyle/>
          <a:p>
            <a:pPr marL="341313" indent="-341313">
              <a:defRPr/>
            </a:pPr>
            <a:r>
              <a:rPr lang="en-GB" altLang="en-US" sz="1800" u="sng" dirty="0">
                <a:solidFill>
                  <a:srgbClr val="00B050"/>
                </a:solidFill>
              </a:rPr>
              <a:t>Study</a:t>
            </a:r>
          </a:p>
          <a:p>
            <a:pPr marL="739775" lvl="1" indent="-341313">
              <a:defRPr/>
            </a:pPr>
            <a:r>
              <a:rPr lang="en-GB" altLang="en-US" sz="1400" i="1" dirty="0"/>
              <a:t>Reminder: a “study” can results only in TR(s) (or CRs on TR). It cannot create any TS nor CR on TS.</a:t>
            </a:r>
          </a:p>
          <a:p>
            <a:pPr marL="739775" lvl="1" indent="-341313">
              <a:defRPr/>
            </a:pPr>
            <a:r>
              <a:rPr lang="en-GB" altLang="en-US" sz="1400" dirty="0"/>
              <a:t>For Studies, the </a:t>
            </a:r>
            <a:r>
              <a:rPr lang="en-GB" altLang="en-US" sz="1400" u="sng" dirty="0">
                <a:solidFill>
                  <a:srgbClr val="00B050"/>
                </a:solidFill>
              </a:rPr>
              <a:t>Name shall begin with "Study of " and the Acronym shall begin with "FS_"</a:t>
            </a:r>
            <a:r>
              <a:rPr lang="en-GB" altLang="en-US" sz="1400" dirty="0"/>
              <a:t>.</a:t>
            </a:r>
          </a:p>
          <a:p>
            <a:pPr marL="739775" lvl="1" indent="-341313">
              <a:defRPr/>
            </a:pPr>
            <a:r>
              <a:rPr lang="en-GB" altLang="en-US" sz="1400" dirty="0"/>
              <a:t>Later, when/if some normative work is derived from this study, the same root acronym should be used. E.g. "FS_NPN" should lead to "NPN“</a:t>
            </a:r>
          </a:p>
          <a:p>
            <a:pPr marL="739775" lvl="1" indent="-341313">
              <a:defRPr/>
            </a:pPr>
            <a:r>
              <a:rPr lang="en-GB" altLang="en-US" sz="1400" dirty="0"/>
              <a:t>Exception: this rule does not apply when the Study concluded to limit/refocus the normative work, leading to use a clearer/different title for the normative work</a:t>
            </a:r>
          </a:p>
          <a:p>
            <a:pPr marL="341313" indent="-341313">
              <a:defRPr/>
            </a:pPr>
            <a:r>
              <a:rPr lang="en-GB" altLang="en-US" sz="1800" u="sng" dirty="0">
                <a:solidFill>
                  <a:srgbClr val="00B050"/>
                </a:solidFill>
              </a:rPr>
              <a:t>“New WID on”</a:t>
            </a:r>
          </a:p>
          <a:p>
            <a:pPr marL="739815" lvl="1" indent="-341313">
              <a:defRPr/>
            </a:pPr>
            <a:r>
              <a:rPr lang="en-GB" altLang="en-US" sz="1400" dirty="0"/>
              <a:t>The WID </a:t>
            </a:r>
            <a:r>
              <a:rPr lang="en-GB" altLang="en-US" sz="1400" u="sng" dirty="0">
                <a:solidFill>
                  <a:srgbClr val="00B050"/>
                </a:solidFill>
              </a:rPr>
              <a:t>Name shall NOT start by “New WID/SID on” nor “Updated WID/SID on”</a:t>
            </a:r>
          </a:p>
          <a:p>
            <a:pPr marL="739815" lvl="1" indent="-341313">
              <a:defRPr/>
            </a:pPr>
            <a:r>
              <a:rPr lang="en-GB" altLang="en-US" sz="1400" i="1" dirty="0"/>
              <a:t>Note that the use of "New/Updated WID/SID on" is good practice in the </a:t>
            </a:r>
            <a:r>
              <a:rPr lang="en-GB" altLang="en-US" sz="1400" i="1" dirty="0" err="1"/>
              <a:t>tdoc</a:t>
            </a:r>
            <a:r>
              <a:rPr lang="en-GB" altLang="en-US" sz="1400" i="1" dirty="0"/>
              <a:t> title, but not in the WID title</a:t>
            </a:r>
          </a:p>
          <a:p>
            <a:pPr marL="739815" lvl="1" indent="-341313">
              <a:defRPr/>
            </a:pPr>
            <a:endParaRPr lang="en-GB" altLang="en-US" sz="1400" dirty="0"/>
          </a:p>
          <a:p>
            <a:pPr marL="0" indent="0">
              <a:buFontTx/>
              <a:buNone/>
              <a:defRPr/>
            </a:pPr>
            <a:endParaRPr lang="en-GB" altLang="en-US" sz="1800" dirty="0"/>
          </a:p>
          <a:p>
            <a:pPr marL="0" indent="0">
              <a:buFontTx/>
              <a:buNone/>
              <a:defRPr/>
            </a:pPr>
            <a:br>
              <a:rPr lang="en-GB" altLang="en-US" sz="1000" dirty="0"/>
            </a:br>
            <a:endParaRPr lang="en-GB" altLang="en-US" sz="1000" dirty="0"/>
          </a:p>
          <a:p>
            <a:pPr marL="739775" lvl="1" indent="-341313">
              <a:defRPr/>
            </a:pPr>
            <a:endParaRPr lang="en-GB" altLang="en-US" sz="1400" dirty="0"/>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a:extLst>
              <a:ext uri="{FF2B5EF4-FFF2-40B4-BE49-F238E27FC236}">
                <a16:creationId xmlns:a16="http://schemas.microsoft.com/office/drawing/2014/main" id="{51D3641A-8B15-D7FA-5624-9344650429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6350" y="2182813"/>
            <a:ext cx="3543300" cy="195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itle 1">
            <a:extLst>
              <a:ext uri="{FF2B5EF4-FFF2-40B4-BE49-F238E27FC236}">
                <a16:creationId xmlns:a16="http://schemas.microsoft.com/office/drawing/2014/main" id="{BCD6B6DD-FBF3-11B5-B44E-DE3C0518EF1E}"/>
              </a:ext>
            </a:extLst>
          </p:cNvPr>
          <p:cNvSpPr>
            <a:spLocks noGrp="1"/>
          </p:cNvSpPr>
          <p:nvPr>
            <p:ph type="title"/>
          </p:nvPr>
        </p:nvSpPr>
        <p:spPr>
          <a:xfrm>
            <a:off x="571500" y="174625"/>
            <a:ext cx="6827838" cy="547688"/>
          </a:xfrm>
        </p:spPr>
        <p:txBody>
          <a:bodyPr/>
          <a:lstStyle/>
          <a:p>
            <a:r>
              <a:rPr lang="en-GB" altLang="en-US" sz="2800"/>
              <a:t>Guidelines for Names/Acronyms (4/5) – “Structured Feature” (1/2)</a:t>
            </a:r>
          </a:p>
        </p:txBody>
      </p:sp>
      <p:sp>
        <p:nvSpPr>
          <p:cNvPr id="13316" name="Content Placeholder 5">
            <a:extLst>
              <a:ext uri="{FF2B5EF4-FFF2-40B4-BE49-F238E27FC236}">
                <a16:creationId xmlns:a16="http://schemas.microsoft.com/office/drawing/2014/main" id="{64B9A823-38CD-5F9C-7660-46C9F933353B}"/>
              </a:ext>
            </a:extLst>
          </p:cNvPr>
          <p:cNvSpPr>
            <a:spLocks noGrp="1"/>
          </p:cNvSpPr>
          <p:nvPr>
            <p:ph idx="1"/>
          </p:nvPr>
        </p:nvSpPr>
        <p:spPr>
          <a:xfrm>
            <a:off x="635000" y="933450"/>
            <a:ext cx="8147050" cy="1016000"/>
          </a:xfrm>
        </p:spPr>
        <p:txBody>
          <a:bodyPr/>
          <a:lstStyle/>
          <a:p>
            <a:pPr marL="339725" indent="-341313"/>
            <a:r>
              <a:rPr lang="en-GB" altLang="en-US" sz="1800"/>
              <a:t>Differentiating a </a:t>
            </a:r>
            <a:r>
              <a:rPr lang="en-GB" altLang="en-US" sz="1800" b="1"/>
              <a:t>new Feature </a:t>
            </a:r>
            <a:r>
              <a:rPr lang="en-GB" altLang="en-US" sz="1800"/>
              <a:t>from components of an </a:t>
            </a:r>
            <a:r>
              <a:rPr lang="en-GB" altLang="en-US" sz="1800" b="1"/>
              <a:t>existing Feature</a:t>
            </a:r>
          </a:p>
          <a:p>
            <a:pPr marL="739775" lvl="1" indent="-341313"/>
            <a:r>
              <a:rPr lang="en-GB" altLang="en-US" sz="1400" b="1"/>
              <a:t>A key concept is to clarify whether what is proposed in a new WID is something “brand new” in this Release (a new Feature) - or if it is a specific component of an existing Feature in this Release</a:t>
            </a:r>
            <a:endParaRPr lang="en-GB" altLang="en-US" sz="1200" i="1"/>
          </a:p>
        </p:txBody>
      </p:sp>
      <p:sp>
        <p:nvSpPr>
          <p:cNvPr id="13317" name="TextBox 1">
            <a:extLst>
              <a:ext uri="{FF2B5EF4-FFF2-40B4-BE49-F238E27FC236}">
                <a16:creationId xmlns:a16="http://schemas.microsoft.com/office/drawing/2014/main" id="{603A4508-AC8B-107E-3602-59B2123A5D81}"/>
              </a:ext>
            </a:extLst>
          </p:cNvPr>
          <p:cNvSpPr txBox="1">
            <a:spLocks noChangeArrowheads="1"/>
          </p:cNvSpPr>
          <p:nvPr/>
        </p:nvSpPr>
        <p:spPr bwMode="auto">
          <a:xfrm>
            <a:off x="5359400" y="2178050"/>
            <a:ext cx="6238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a:t>Feature</a:t>
            </a:r>
          </a:p>
        </p:txBody>
      </p:sp>
      <p:sp>
        <p:nvSpPr>
          <p:cNvPr id="13318" name="TextBox 5">
            <a:extLst>
              <a:ext uri="{FF2B5EF4-FFF2-40B4-BE49-F238E27FC236}">
                <a16:creationId xmlns:a16="http://schemas.microsoft.com/office/drawing/2014/main" id="{54E2FDA9-E57A-C3C5-0CE0-C55EB48ADCC6}"/>
              </a:ext>
            </a:extLst>
          </p:cNvPr>
          <p:cNvSpPr txBox="1">
            <a:spLocks noChangeArrowheads="1"/>
          </p:cNvSpPr>
          <p:nvPr/>
        </p:nvSpPr>
        <p:spPr bwMode="auto">
          <a:xfrm>
            <a:off x="6299200" y="2914650"/>
            <a:ext cx="17573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a:t>Components of this Feature</a:t>
            </a:r>
          </a:p>
        </p:txBody>
      </p:sp>
      <p:cxnSp>
        <p:nvCxnSpPr>
          <p:cNvPr id="13319" name="Straight Arrow Connector 4">
            <a:extLst>
              <a:ext uri="{FF2B5EF4-FFF2-40B4-BE49-F238E27FC236}">
                <a16:creationId xmlns:a16="http://schemas.microsoft.com/office/drawing/2014/main" id="{20689424-FD17-B702-800C-661F7172C319}"/>
              </a:ext>
            </a:extLst>
          </p:cNvPr>
          <p:cNvCxnSpPr>
            <a:cxnSpLocks noChangeShapeType="1"/>
            <a:stCxn id="13317" idx="1"/>
          </p:cNvCxnSpPr>
          <p:nvPr/>
        </p:nvCxnSpPr>
        <p:spPr bwMode="auto">
          <a:xfrm flipH="1">
            <a:off x="3143250" y="2301875"/>
            <a:ext cx="2216150" cy="34925"/>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3320" name="Straight Arrow Connector 8">
            <a:extLst>
              <a:ext uri="{FF2B5EF4-FFF2-40B4-BE49-F238E27FC236}">
                <a16:creationId xmlns:a16="http://schemas.microsoft.com/office/drawing/2014/main" id="{3758E9C1-4AAF-E897-40C0-B73066947D77}"/>
              </a:ext>
            </a:extLst>
          </p:cNvPr>
          <p:cNvCxnSpPr>
            <a:cxnSpLocks/>
          </p:cNvCxnSpPr>
          <p:nvPr/>
        </p:nvCxnSpPr>
        <p:spPr bwMode="auto">
          <a:xfrm flipH="1">
            <a:off x="5156200" y="3082925"/>
            <a:ext cx="1212850" cy="117475"/>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3321" name="Right Brace 7">
            <a:extLst>
              <a:ext uri="{FF2B5EF4-FFF2-40B4-BE49-F238E27FC236}">
                <a16:creationId xmlns:a16="http://schemas.microsoft.com/office/drawing/2014/main" id="{6C0171C9-6B6C-76A0-EAA2-507776DEFBC3}"/>
              </a:ext>
            </a:extLst>
          </p:cNvPr>
          <p:cNvSpPr>
            <a:spLocks/>
          </p:cNvSpPr>
          <p:nvPr/>
        </p:nvSpPr>
        <p:spPr bwMode="auto">
          <a:xfrm>
            <a:off x="4610100" y="2479675"/>
            <a:ext cx="425450" cy="1485900"/>
          </a:xfrm>
          <a:prstGeom prst="rightBrace">
            <a:avLst>
              <a:gd name="adj1" fmla="val 8327"/>
              <a:gd name="adj2" fmla="val 50000"/>
            </a:avLst>
          </a:prstGeom>
          <a:ln>
            <a:headEnd/>
            <a:tailEnd/>
          </a:ln>
        </p:spPr>
        <p:style>
          <a:lnRef idx="1">
            <a:schemeClr val="accent2"/>
          </a:lnRef>
          <a:fillRef idx="0">
            <a:schemeClr val="accent2"/>
          </a:fillRef>
          <a:effectRef idx="0">
            <a:schemeClr val="accent2"/>
          </a:effectRef>
          <a:fontRef idx="minor">
            <a:schemeClr val="tx1"/>
          </a:fontRef>
        </p:style>
        <p:txBody>
          <a:bodyPr/>
          <a:lstStyle/>
          <a:p>
            <a:pPr>
              <a:defRPr/>
            </a:pPr>
            <a:endParaRPr lang="en-US" altLang="en-US"/>
          </a:p>
        </p:txBody>
      </p:sp>
      <p:sp>
        <p:nvSpPr>
          <p:cNvPr id="13322" name="Rectangle 1">
            <a:extLst>
              <a:ext uri="{FF2B5EF4-FFF2-40B4-BE49-F238E27FC236}">
                <a16:creationId xmlns:a16="http://schemas.microsoft.com/office/drawing/2014/main" id="{04738B0E-2B9E-90B8-B5A0-9E1805C10A57}"/>
              </a:ext>
            </a:extLst>
          </p:cNvPr>
          <p:cNvSpPr>
            <a:spLocks noChangeArrowheads="1"/>
          </p:cNvSpPr>
          <p:nvPr/>
        </p:nvSpPr>
        <p:spPr bwMode="auto">
          <a:xfrm>
            <a:off x="1225550" y="2393950"/>
            <a:ext cx="3460750" cy="1695450"/>
          </a:xfrm>
          <a:prstGeom prst="rect">
            <a:avLst/>
          </a:prstGeom>
          <a:solidFill>
            <a:srgbClr val="C00000">
              <a:alpha val="7059"/>
            </a:srgbClr>
          </a:solidFill>
          <a:ln w="28575" algn="ctr">
            <a:solidFill>
              <a:srgbClr val="C00000"/>
            </a:solidFill>
            <a:round/>
            <a:headEnd/>
            <a:tailEnd/>
          </a:ln>
        </p:spPr>
        <p:txBody>
          <a:bodyPr/>
          <a:lstStyle/>
          <a:p>
            <a:endParaRPr lang="en-US" altLang="en-US"/>
          </a:p>
        </p:txBody>
      </p:sp>
      <p:sp>
        <p:nvSpPr>
          <p:cNvPr id="13323" name="TextBox 2">
            <a:extLst>
              <a:ext uri="{FF2B5EF4-FFF2-40B4-BE49-F238E27FC236}">
                <a16:creationId xmlns:a16="http://schemas.microsoft.com/office/drawing/2014/main" id="{853C73C1-FB2D-7BEC-2316-34EE42C37BFB}"/>
              </a:ext>
            </a:extLst>
          </p:cNvPr>
          <p:cNvSpPr txBox="1">
            <a:spLocks noChangeArrowheads="1"/>
          </p:cNvSpPr>
          <p:nvPr/>
        </p:nvSpPr>
        <p:spPr bwMode="auto">
          <a:xfrm>
            <a:off x="882650" y="4419600"/>
            <a:ext cx="595312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i="1"/>
              <a:t>Reminder on 3GPP way of working: a Feature and all its components shall be within a same Release, </a:t>
            </a:r>
          </a:p>
          <a:p>
            <a:r>
              <a:rPr lang="en-GB" altLang="en-US" i="1"/>
              <a:t>and all components shall be aligned at the end of the Release </a:t>
            </a:r>
          </a:p>
          <a:p>
            <a:r>
              <a:rPr lang="en-GB" altLang="en-US" i="1"/>
              <a:t>(e.g. no functionality shall remain in Stage 1/2 if it is ends up not being covered in Stage 3)</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B2B33B96-024E-4128-7013-849F9933470D}"/>
              </a:ext>
            </a:extLst>
          </p:cNvPr>
          <p:cNvSpPr>
            <a:spLocks noGrp="1"/>
          </p:cNvSpPr>
          <p:nvPr>
            <p:ph type="title"/>
          </p:nvPr>
        </p:nvSpPr>
        <p:spPr>
          <a:xfrm>
            <a:off x="571500" y="174625"/>
            <a:ext cx="6827838" cy="547688"/>
          </a:xfrm>
        </p:spPr>
        <p:txBody>
          <a:bodyPr/>
          <a:lstStyle/>
          <a:p>
            <a:r>
              <a:rPr lang="en-GB" altLang="en-US" sz="2800"/>
              <a:t>Guidelines for Names/Acronyms (5/5) – “Structured Feature” (2/2)</a:t>
            </a:r>
          </a:p>
        </p:txBody>
      </p:sp>
      <p:sp>
        <p:nvSpPr>
          <p:cNvPr id="11267" name="Content Placeholder 5">
            <a:extLst>
              <a:ext uri="{FF2B5EF4-FFF2-40B4-BE49-F238E27FC236}">
                <a16:creationId xmlns:a16="http://schemas.microsoft.com/office/drawing/2014/main" id="{ABFF029F-C778-44F5-A21B-20C7F4D463B4}"/>
              </a:ext>
            </a:extLst>
          </p:cNvPr>
          <p:cNvSpPr>
            <a:spLocks noGrp="1"/>
          </p:cNvSpPr>
          <p:nvPr>
            <p:ph idx="1"/>
          </p:nvPr>
        </p:nvSpPr>
        <p:spPr>
          <a:xfrm>
            <a:off x="98425" y="750888"/>
            <a:ext cx="8953500" cy="4305300"/>
          </a:xfrm>
        </p:spPr>
        <p:txBody>
          <a:bodyPr/>
          <a:lstStyle/>
          <a:p>
            <a:pPr marL="341273" indent="-341313">
              <a:defRPr/>
            </a:pPr>
            <a:r>
              <a:rPr lang="en-GB" altLang="en-US" sz="1800" b="1" dirty="0"/>
              <a:t>When </a:t>
            </a:r>
            <a:r>
              <a:rPr lang="en-GB" altLang="en-US" sz="1800" b="1" u="sng" dirty="0">
                <a:solidFill>
                  <a:srgbClr val="00B050"/>
                </a:solidFill>
              </a:rPr>
              <a:t>creating a new Feature</a:t>
            </a:r>
            <a:r>
              <a:rPr lang="en-GB" altLang="en-US" sz="1800" b="1" dirty="0"/>
              <a:t>:</a:t>
            </a:r>
            <a:endParaRPr lang="en-GB" altLang="en-US" sz="1800" dirty="0"/>
          </a:p>
          <a:p>
            <a:pPr marL="739775" lvl="1" indent="-341313">
              <a:defRPr/>
            </a:pPr>
            <a:r>
              <a:rPr lang="en-GB" altLang="en-US" sz="1400" dirty="0"/>
              <a:t>Its </a:t>
            </a:r>
            <a:r>
              <a:rPr lang="en-GB" altLang="en-US" sz="1400" u="sng" dirty="0">
                <a:solidFill>
                  <a:srgbClr val="00B050"/>
                </a:solidFill>
              </a:rPr>
              <a:t>name shall be usable by other WGs*</a:t>
            </a:r>
            <a:r>
              <a:rPr lang="en-GB" altLang="en-US" sz="1400" dirty="0"/>
              <a:t>. </a:t>
            </a:r>
          </a:p>
          <a:p>
            <a:pPr marL="739775" lvl="1" indent="-341313">
              <a:defRPr/>
            </a:pPr>
            <a:r>
              <a:rPr lang="en-GB" altLang="en-US" sz="1200" i="1" dirty="0"/>
              <a:t>E.g. do not introduce a new Feature called "Service Requirements for …" or “Architecture for …”</a:t>
            </a:r>
          </a:p>
          <a:p>
            <a:pPr marL="739775" lvl="1" indent="-341313">
              <a:defRPr/>
            </a:pPr>
            <a:r>
              <a:rPr lang="en-GB" altLang="en-US" sz="1200" i="1" dirty="0"/>
              <a:t>Remember that, if the new Feature is an enhancement of a Feature from a previous Release, the guidance on “Phase” applies</a:t>
            </a:r>
          </a:p>
          <a:p>
            <a:pPr marL="341313" indent="-341313">
              <a:defRPr/>
            </a:pPr>
            <a:r>
              <a:rPr lang="en-GB" altLang="en-US" sz="1800" b="1" dirty="0"/>
              <a:t>When </a:t>
            </a:r>
            <a:r>
              <a:rPr lang="en-GB" altLang="en-US" sz="1800" b="1" u="sng" dirty="0">
                <a:solidFill>
                  <a:srgbClr val="00B050"/>
                </a:solidFill>
              </a:rPr>
              <a:t>contributing to an existing Feature </a:t>
            </a:r>
            <a:r>
              <a:rPr lang="en-GB" altLang="en-US" sz="1800" b="1" dirty="0"/>
              <a:t>(i.e. creating a component)</a:t>
            </a:r>
            <a:r>
              <a:rPr lang="en-GB" altLang="en-US" sz="1600" i="1" dirty="0"/>
              <a:t>, </a:t>
            </a:r>
          </a:p>
          <a:p>
            <a:pPr marL="739815" lvl="1" indent="-341313">
              <a:defRPr/>
            </a:pPr>
            <a:r>
              <a:rPr lang="en-GB" altLang="en-US" sz="1100" i="1" dirty="0"/>
              <a:t>e.g. </a:t>
            </a:r>
            <a:r>
              <a:rPr lang="en-GB" altLang="en-US" sz="1100" i="1" u="sng" dirty="0"/>
              <a:t>“Non-Public Network” /NPN was started in SA1, now SA2 presents the WID for the Stage 2 component</a:t>
            </a:r>
            <a:r>
              <a:rPr lang="en-GB" altLang="en-US" sz="1200" i="1" dirty="0"/>
              <a:t>. </a:t>
            </a:r>
          </a:p>
          <a:p>
            <a:pPr marL="739815" lvl="1" indent="-341313">
              <a:defRPr/>
            </a:pPr>
            <a:r>
              <a:rPr lang="en-GB" altLang="en-US" sz="1200" dirty="0"/>
              <a:t>In this case, for the WID of the contributing group:</a:t>
            </a:r>
          </a:p>
          <a:p>
            <a:pPr marL="1139825" lvl="2" indent="-341313">
              <a:defRPr/>
            </a:pPr>
            <a:r>
              <a:rPr lang="en-GB" altLang="en-US" sz="1100" dirty="0"/>
              <a:t>The </a:t>
            </a:r>
            <a:r>
              <a:rPr lang="en-GB" altLang="en-US" sz="1100" u="sng" dirty="0">
                <a:solidFill>
                  <a:srgbClr val="00B050"/>
                </a:solidFill>
              </a:rPr>
              <a:t>Name shall contain the name of the existing Feature</a:t>
            </a:r>
            <a:r>
              <a:rPr lang="en-GB" altLang="en-US" sz="1100" dirty="0"/>
              <a:t>, preferably also explaining which specific component is being introduced, e.g. “</a:t>
            </a:r>
            <a:r>
              <a:rPr lang="en-GB" altLang="en-US" sz="1100" u="sng" dirty="0"/>
              <a:t>Stage 2 of </a:t>
            </a:r>
            <a:r>
              <a:rPr lang="en-GB" altLang="en-US" sz="1100" dirty="0"/>
              <a:t>&lt;feature title&gt;”, “CT3 aspects of &lt;feature title&gt;”, "Core part: &lt;feature title&gt;"”, “Perf. part: &lt;feature title&gt;"</a:t>
            </a:r>
          </a:p>
          <a:p>
            <a:pPr marL="1139825" lvl="2" indent="-341313">
              <a:defRPr/>
            </a:pPr>
            <a:r>
              <a:rPr lang="en-GB" altLang="en-US" sz="1100" dirty="0"/>
              <a:t>The </a:t>
            </a:r>
            <a:r>
              <a:rPr lang="en-GB" altLang="en-US" sz="1100" u="sng" dirty="0">
                <a:solidFill>
                  <a:srgbClr val="00B050"/>
                </a:solidFill>
              </a:rPr>
              <a:t>Acronym shall be exactly the one of the existing Feature</a:t>
            </a:r>
            <a:r>
              <a:rPr lang="en-GB" altLang="en-US" sz="1100" dirty="0"/>
              <a:t>. In the above example: </a:t>
            </a:r>
            <a:r>
              <a:rPr lang="en-GB" altLang="en-US" sz="1100" b="1" i="1" dirty="0"/>
              <a:t>it shall be "NPN" (and not "NPN_St2", nor "</a:t>
            </a:r>
            <a:r>
              <a:rPr lang="en-GB" altLang="en-US" sz="1100" b="1" i="1" dirty="0" err="1"/>
              <a:t>NPN_Arc</a:t>
            </a:r>
            <a:r>
              <a:rPr lang="en-GB" altLang="en-US" sz="1100" b="1" i="1" dirty="0"/>
              <a:t>", etc). </a:t>
            </a:r>
          </a:p>
          <a:p>
            <a:pPr marL="1597025" lvl="3" indent="-341313">
              <a:defRPr/>
            </a:pPr>
            <a:r>
              <a:rPr lang="en-GB" altLang="en-US" sz="1050" i="1" dirty="0"/>
              <a:t>Indeed, the component is already specified in the name, and can be deducted by the group (SA1=service;  SA2=architecture; SA3=security; etc.). Repeating this component yet again in the acronym would uselessly add complexity and waste a limited resource.</a:t>
            </a:r>
          </a:p>
          <a:p>
            <a:pPr marL="1597025" lvl="3" indent="-341313">
              <a:defRPr/>
            </a:pPr>
            <a:r>
              <a:rPr lang="en-GB" altLang="en-US" sz="1050" b="1" i="1" dirty="0"/>
              <a:t>Exception: in RAN, the use of  the suffixes “-Core/-Perf/-</a:t>
            </a:r>
            <a:r>
              <a:rPr lang="en-GB" altLang="en-US" sz="1050" b="1" i="1" dirty="0" err="1"/>
              <a:t>UEConTest</a:t>
            </a:r>
            <a:r>
              <a:rPr lang="en-GB" altLang="en-US" sz="1050" b="1" i="1" dirty="0"/>
              <a:t>” in the acronyms remain allowed</a:t>
            </a:r>
            <a:r>
              <a:rPr lang="en-GB" altLang="en-US" sz="1050" i="1" dirty="0"/>
              <a:t>. </a:t>
            </a:r>
            <a:endParaRPr lang="en-GB" altLang="en-US" sz="1050" dirty="0"/>
          </a:p>
          <a:p>
            <a:pPr marL="1139825" lvl="2" indent="-341313">
              <a:defRPr/>
            </a:pPr>
            <a:r>
              <a:rPr lang="en-GB" altLang="en-US" sz="1100" b="1" dirty="0"/>
              <a:t>This rule remains valid also for cross-TSG features. </a:t>
            </a:r>
            <a:r>
              <a:rPr lang="en-GB" altLang="en-US" sz="1100" i="1" dirty="0"/>
              <a:t>E.g. either RAN should have used “Sat”, or SA/CT should have used “NTN”, but ending with two different acronyms (“NTN” and “Sat”) for what are mostly different components of a same -or very similar- Feature shall be avoided.</a:t>
            </a:r>
          </a:p>
          <a:p>
            <a:pPr marL="398462" lvl="1" indent="0">
              <a:buFont typeface="Arial" panose="020B0604020202020204" pitchFamily="34" charset="0"/>
              <a:buNone/>
              <a:defRPr/>
            </a:pPr>
            <a:r>
              <a:rPr lang="en-GB" altLang="en-US" sz="1050" dirty="0"/>
              <a:t>* Note that when a group introduces a new Feature, it actually means that it is introducing both the Feature and one of its components (e.g. “NPN”, if introduced by SA1 , actually means that the “NPN” Feature is created as well as its “Stage 1 of NPN” component). The Work Plan Manager will rectify this by creating 2 lines in the Work Plan (one for the Feature and one for the component) when needed, and will clarify the title as needed for the component part, e.g. adding “Stage 1 of”.</a:t>
            </a:r>
          </a:p>
        </p:txBody>
      </p:sp>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0347D341463BF439568C262687005F6" ma:contentTypeVersion="13" ma:contentTypeDescription="Create a new document." ma:contentTypeScope="" ma:versionID="ad2cf2490f0c719e3ee4922923800c9e">
  <xsd:schema xmlns:xsd="http://www.w3.org/2001/XMLSchema" xmlns:xs="http://www.w3.org/2001/XMLSchema" xmlns:p="http://schemas.microsoft.com/office/2006/metadata/properties" xmlns:ns3="2ca8e41a-b3d0-462f-857c-48a93d48cc9b" xmlns:ns4="199dcaf0-96ce-4e65-9ae8-79a6ae4aa63e" targetNamespace="http://schemas.microsoft.com/office/2006/metadata/properties" ma:root="true" ma:fieldsID="54b66be8fa2c69c44067c6665534d727" ns3:_="" ns4:_="">
    <xsd:import namespace="2ca8e41a-b3d0-462f-857c-48a93d48cc9b"/>
    <xsd:import namespace="199dcaf0-96ce-4e65-9ae8-79a6ae4aa63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a8e41a-b3d0-462f-857c-48a93d48cc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99dcaf0-96ce-4e65-9ae8-79a6ae4aa63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028EA06-5405-43DA-BDDC-3946B20DBF66}">
  <ds:schemaRefs>
    <ds:schemaRef ds:uri="http://schemas.microsoft.com/office/infopath/2007/PartnerControls"/>
    <ds:schemaRef ds:uri="http://purl.org/dc/elements/1.1/"/>
    <ds:schemaRef ds:uri="http://schemas.microsoft.com/office/2006/metadata/properties"/>
    <ds:schemaRef ds:uri="199dcaf0-96ce-4e65-9ae8-79a6ae4aa63e"/>
    <ds:schemaRef ds:uri="http://purl.org/dc/terms/"/>
    <ds:schemaRef ds:uri="2ca8e41a-b3d0-462f-857c-48a93d48cc9b"/>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D0DE101F-A034-4B5A-BEBB-E4455608FE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a8e41a-b3d0-462f-857c-48a93d48cc9b"/>
    <ds:schemaRef ds:uri="199dcaf0-96ce-4e65-9ae8-79a6ae4aa6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6BFF7F3-058C-41E7-936D-0DECAAB96F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22460</TotalTime>
  <Words>1702</Words>
  <Application>Microsoft Office PowerPoint</Application>
  <PresentationFormat>On-screen Show (16:9)</PresentationFormat>
  <Paragraphs>83</Paragraphs>
  <Slides>8</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Arial</vt:lpstr>
      <vt:lpstr>MS PGothic</vt:lpstr>
      <vt:lpstr>Calibri</vt:lpstr>
      <vt:lpstr>Times New Roman</vt:lpstr>
      <vt:lpstr>Office Theme</vt:lpstr>
      <vt:lpstr>Custom Design</vt:lpstr>
      <vt:lpstr>PowerPoint Presentation</vt:lpstr>
      <vt:lpstr>Guidelines on WIDs names and acronyms</vt:lpstr>
      <vt:lpstr>Why these guidelines – an example</vt:lpstr>
      <vt:lpstr>Guidelines for Names/Acronyms (1/5)</vt:lpstr>
      <vt:lpstr>Guidelines for Names/Acronyms (2/5)</vt:lpstr>
      <vt:lpstr>Guidelines for Names/Acronyms (3/5)</vt:lpstr>
      <vt:lpstr>Guidelines for Names/Acronyms (4/5) – “Structured Feature” (1/2)</vt:lpstr>
      <vt:lpstr>Guidelines for Names/Acronyms (5/5) – “Structured Feature” (2/2)</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dc:description>© 2009  All rights reserved</dc:description>
  <cp:lastModifiedBy>Editorial</cp:lastModifiedBy>
  <cp:revision>1853</cp:revision>
  <cp:lastPrinted>2017-02-24T12:37:51Z</cp:lastPrinted>
  <dcterms:created xsi:type="dcterms:W3CDTF">2008-08-30T09:32:10Z</dcterms:created>
  <dcterms:modified xsi:type="dcterms:W3CDTF">2023-05-09T09:27:58Z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0x01010050347D341463BF439568C262687005F6</vt:lpwstr>
  </property>
</Properties>
</file>