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2"/>
  </p:notesMasterIdLst>
  <p:handoutMasterIdLst>
    <p:handoutMasterId r:id="rId13"/>
  </p:handoutMasterIdLst>
  <p:sldIdLst>
    <p:sldId id="341" r:id="rId5"/>
    <p:sldId id="349" r:id="rId6"/>
    <p:sldId id="348" r:id="rId7"/>
    <p:sldId id="347" r:id="rId8"/>
    <p:sldId id="345" r:id="rId9"/>
    <p:sldId id="344" r:id="rId10"/>
    <p:sldId id="343" r:id="rId11"/>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9803C0-3FFF-4F43-8C21-1E67E7D160A8}" v="7" dt="2023-04-21T12:52:54.3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79" d="100"/>
          <a:sy n="79" d="100"/>
        </p:scale>
        <p:origin x="816" y="9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532" y="72"/>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ina Mladin" userId="ecbe660b-0ff8-4b26-a091-67238c63dc76" providerId="ADAL" clId="{8D9803C0-3FFF-4F43-8C21-1E67E7D160A8}"/>
    <pc:docChg chg="undo custSel addSld delSld modSld sldOrd">
      <pc:chgData name="Catalina Mladin" userId="ecbe660b-0ff8-4b26-a091-67238c63dc76" providerId="ADAL" clId="{8D9803C0-3FFF-4F43-8C21-1E67E7D160A8}" dt="2023-04-21T12:53:46.643" v="1047"/>
      <pc:docMkLst>
        <pc:docMk/>
      </pc:docMkLst>
      <pc:sldChg chg="modSp mod">
        <pc:chgData name="Catalina Mladin" userId="ecbe660b-0ff8-4b26-a091-67238c63dc76" providerId="ADAL" clId="{8D9803C0-3FFF-4F43-8C21-1E67E7D160A8}" dt="2023-04-21T12:23:17.057" v="56" actId="20577"/>
        <pc:sldMkLst>
          <pc:docMk/>
          <pc:sldMk cId="0" sldId="341"/>
        </pc:sldMkLst>
        <pc:spChg chg="mod">
          <ac:chgData name="Catalina Mladin" userId="ecbe660b-0ff8-4b26-a091-67238c63dc76" providerId="ADAL" clId="{8D9803C0-3FFF-4F43-8C21-1E67E7D160A8}" dt="2023-04-21T12:23:17.057" v="56" actId="20577"/>
          <ac:spMkLst>
            <pc:docMk/>
            <pc:sldMk cId="0" sldId="341"/>
            <ac:spMk id="5122" creationId="{6BFCA172-672F-4297-B767-9F7EDE373FA1}"/>
          </ac:spMkLst>
        </pc:spChg>
        <pc:spChg chg="mod">
          <ac:chgData name="Catalina Mladin" userId="ecbe660b-0ff8-4b26-a091-67238c63dc76" providerId="ADAL" clId="{8D9803C0-3FFF-4F43-8C21-1E67E7D160A8}" dt="2023-04-21T12:23:07.119" v="33" actId="20577"/>
          <ac:spMkLst>
            <pc:docMk/>
            <pc:sldMk cId="0" sldId="341"/>
            <ac:spMk id="5123" creationId="{9FAD3684-801E-4E1E-85EB-F5F3E5D37277}"/>
          </ac:spMkLst>
        </pc:spChg>
      </pc:sldChg>
      <pc:sldChg chg="del">
        <pc:chgData name="Catalina Mladin" userId="ecbe660b-0ff8-4b26-a091-67238c63dc76" providerId="ADAL" clId="{8D9803C0-3FFF-4F43-8C21-1E67E7D160A8}" dt="2023-04-21T12:23:35.078" v="58" actId="47"/>
        <pc:sldMkLst>
          <pc:docMk/>
          <pc:sldMk cId="2221192134" sldId="342"/>
        </pc:sldMkLst>
      </pc:sldChg>
      <pc:sldChg chg="addSp delSp modSp new mod">
        <pc:chgData name="Catalina Mladin" userId="ecbe660b-0ff8-4b26-a091-67238c63dc76" providerId="ADAL" clId="{8D9803C0-3FFF-4F43-8C21-1E67E7D160A8}" dt="2023-04-21T12:33:06.811" v="181" actId="313"/>
        <pc:sldMkLst>
          <pc:docMk/>
          <pc:sldMk cId="2545154078" sldId="343"/>
        </pc:sldMkLst>
        <pc:spChg chg="mod">
          <ac:chgData name="Catalina Mladin" userId="ecbe660b-0ff8-4b26-a091-67238c63dc76" providerId="ADAL" clId="{8D9803C0-3FFF-4F43-8C21-1E67E7D160A8}" dt="2023-04-21T12:33:06.811" v="181" actId="313"/>
          <ac:spMkLst>
            <pc:docMk/>
            <pc:sldMk cId="2545154078" sldId="343"/>
            <ac:spMk id="2" creationId="{50362615-DEAB-5C1A-412F-009CA811CC3B}"/>
          </ac:spMkLst>
        </pc:spChg>
        <pc:spChg chg="mod">
          <ac:chgData name="Catalina Mladin" userId="ecbe660b-0ff8-4b26-a091-67238c63dc76" providerId="ADAL" clId="{8D9803C0-3FFF-4F43-8C21-1E67E7D160A8}" dt="2023-04-21T12:32:03.838" v="117" actId="20577"/>
          <ac:spMkLst>
            <pc:docMk/>
            <pc:sldMk cId="2545154078" sldId="343"/>
            <ac:spMk id="3" creationId="{50784F71-4A98-6AF2-9819-4C45BAD61E4D}"/>
          </ac:spMkLst>
        </pc:spChg>
        <pc:spChg chg="add del">
          <ac:chgData name="Catalina Mladin" userId="ecbe660b-0ff8-4b26-a091-67238c63dc76" providerId="ADAL" clId="{8D9803C0-3FFF-4F43-8C21-1E67E7D160A8}" dt="2023-04-21T12:23:51.009" v="60" actId="22"/>
          <ac:spMkLst>
            <pc:docMk/>
            <pc:sldMk cId="2545154078" sldId="343"/>
            <ac:spMk id="5" creationId="{6828AEA2-7829-F699-DB7E-C5AE00822B11}"/>
          </ac:spMkLst>
        </pc:spChg>
      </pc:sldChg>
      <pc:sldChg chg="modSp add mod ord">
        <pc:chgData name="Catalina Mladin" userId="ecbe660b-0ff8-4b26-a091-67238c63dc76" providerId="ADAL" clId="{8D9803C0-3FFF-4F43-8C21-1E67E7D160A8}" dt="2023-04-21T12:40:48.173" v="309" actId="20577"/>
        <pc:sldMkLst>
          <pc:docMk/>
          <pc:sldMk cId="3752082934" sldId="344"/>
        </pc:sldMkLst>
        <pc:spChg chg="mod">
          <ac:chgData name="Catalina Mladin" userId="ecbe660b-0ff8-4b26-a091-67238c63dc76" providerId="ADAL" clId="{8D9803C0-3FFF-4F43-8C21-1E67E7D160A8}" dt="2023-04-21T12:40:48.173" v="309" actId="20577"/>
          <ac:spMkLst>
            <pc:docMk/>
            <pc:sldMk cId="3752082934" sldId="344"/>
            <ac:spMk id="2" creationId="{50362615-DEAB-5C1A-412F-009CA811CC3B}"/>
          </ac:spMkLst>
        </pc:spChg>
        <pc:spChg chg="mod">
          <ac:chgData name="Catalina Mladin" userId="ecbe660b-0ff8-4b26-a091-67238c63dc76" providerId="ADAL" clId="{8D9803C0-3FFF-4F43-8C21-1E67E7D160A8}" dt="2023-04-21T12:38:36.862" v="296" actId="20577"/>
          <ac:spMkLst>
            <pc:docMk/>
            <pc:sldMk cId="3752082934" sldId="344"/>
            <ac:spMk id="3" creationId="{50784F71-4A98-6AF2-9819-4C45BAD61E4D}"/>
          </ac:spMkLst>
        </pc:spChg>
      </pc:sldChg>
      <pc:sldChg chg="addSp modSp new mod ord">
        <pc:chgData name="Catalina Mladin" userId="ecbe660b-0ff8-4b26-a091-67238c63dc76" providerId="ADAL" clId="{8D9803C0-3FFF-4F43-8C21-1E67E7D160A8}" dt="2023-04-21T12:53:46.643" v="1047"/>
        <pc:sldMkLst>
          <pc:docMk/>
          <pc:sldMk cId="2454179279" sldId="345"/>
        </pc:sldMkLst>
        <pc:spChg chg="mod">
          <ac:chgData name="Catalina Mladin" userId="ecbe660b-0ff8-4b26-a091-67238c63dc76" providerId="ADAL" clId="{8D9803C0-3FFF-4F43-8C21-1E67E7D160A8}" dt="2023-04-21T12:41:22.098" v="355" actId="20577"/>
          <ac:spMkLst>
            <pc:docMk/>
            <pc:sldMk cId="2454179279" sldId="345"/>
            <ac:spMk id="2" creationId="{EA236CC0-D693-D8F2-66ED-E8A96D147CB1}"/>
          </ac:spMkLst>
        </pc:spChg>
        <pc:spChg chg="mod">
          <ac:chgData name="Catalina Mladin" userId="ecbe660b-0ff8-4b26-a091-67238c63dc76" providerId="ADAL" clId="{8D9803C0-3FFF-4F43-8C21-1E67E7D160A8}" dt="2023-04-21T12:52:45.978" v="951" actId="13926"/>
          <ac:spMkLst>
            <pc:docMk/>
            <pc:sldMk cId="2454179279" sldId="345"/>
            <ac:spMk id="3" creationId="{42B3DCB3-381A-CDE7-5D91-5C66B6CB6586}"/>
          </ac:spMkLst>
        </pc:spChg>
        <pc:spChg chg="add mod">
          <ac:chgData name="Catalina Mladin" userId="ecbe660b-0ff8-4b26-a091-67238c63dc76" providerId="ADAL" clId="{8D9803C0-3FFF-4F43-8C21-1E67E7D160A8}" dt="2023-04-21T12:53:28.657" v="1039" actId="20577"/>
          <ac:spMkLst>
            <pc:docMk/>
            <pc:sldMk cId="2454179279" sldId="345"/>
            <ac:spMk id="4" creationId="{DA3B8233-7BBC-99C6-6492-8EC8B886426E}"/>
          </ac:spMkLst>
        </pc:spChg>
      </pc:sldChg>
      <pc:sldChg chg="modSp add del mod">
        <pc:chgData name="Catalina Mladin" userId="ecbe660b-0ff8-4b26-a091-67238c63dc76" providerId="ADAL" clId="{8D9803C0-3FFF-4F43-8C21-1E67E7D160A8}" dt="2023-04-21T12:52:13.633" v="945" actId="47"/>
        <pc:sldMkLst>
          <pc:docMk/>
          <pc:sldMk cId="2147524957" sldId="346"/>
        </pc:sldMkLst>
        <pc:spChg chg="mod">
          <ac:chgData name="Catalina Mladin" userId="ecbe660b-0ff8-4b26-a091-67238c63dc76" providerId="ADAL" clId="{8D9803C0-3FFF-4F43-8C21-1E67E7D160A8}" dt="2023-04-21T12:44:20.949" v="454" actId="21"/>
          <ac:spMkLst>
            <pc:docMk/>
            <pc:sldMk cId="2147524957" sldId="346"/>
            <ac:spMk id="3" creationId="{42B3DCB3-381A-CDE7-5D91-5C66B6CB6586}"/>
          </ac:spMkLst>
        </pc:spChg>
      </pc:sldChg>
      <pc:sldChg chg="addSp delSp modSp new mod ord">
        <pc:chgData name="Catalina Mladin" userId="ecbe660b-0ff8-4b26-a091-67238c63dc76" providerId="ADAL" clId="{8D9803C0-3FFF-4F43-8C21-1E67E7D160A8}" dt="2023-04-21T12:53:43.369" v="1045"/>
        <pc:sldMkLst>
          <pc:docMk/>
          <pc:sldMk cId="3675308336" sldId="347"/>
        </pc:sldMkLst>
        <pc:spChg chg="mod">
          <ac:chgData name="Catalina Mladin" userId="ecbe660b-0ff8-4b26-a091-67238c63dc76" providerId="ADAL" clId="{8D9803C0-3FFF-4F43-8C21-1E67E7D160A8}" dt="2023-04-21T12:42:25.869" v="405" actId="20577"/>
          <ac:spMkLst>
            <pc:docMk/>
            <pc:sldMk cId="3675308336" sldId="347"/>
            <ac:spMk id="2" creationId="{7D451548-ED7B-D46B-332F-077EA3B2A88B}"/>
          </ac:spMkLst>
        </pc:spChg>
        <pc:spChg chg="mod">
          <ac:chgData name="Catalina Mladin" userId="ecbe660b-0ff8-4b26-a091-67238c63dc76" providerId="ADAL" clId="{8D9803C0-3FFF-4F43-8C21-1E67E7D160A8}" dt="2023-04-21T12:41:45.910" v="358"/>
          <ac:spMkLst>
            <pc:docMk/>
            <pc:sldMk cId="3675308336" sldId="347"/>
            <ac:spMk id="3" creationId="{9B88D76F-52FB-10DD-5B8F-2435ED639D65}"/>
          </ac:spMkLst>
        </pc:spChg>
        <pc:spChg chg="add del mod">
          <ac:chgData name="Catalina Mladin" userId="ecbe660b-0ff8-4b26-a091-67238c63dc76" providerId="ADAL" clId="{8D9803C0-3FFF-4F43-8C21-1E67E7D160A8}" dt="2023-04-21T12:42:34.308" v="407" actId="478"/>
          <ac:spMkLst>
            <pc:docMk/>
            <pc:sldMk cId="3675308336" sldId="347"/>
            <ac:spMk id="4" creationId="{149F93DB-12ED-0BEA-32F3-1516DE042763}"/>
          </ac:spMkLst>
        </pc:spChg>
        <pc:spChg chg="add del mod">
          <ac:chgData name="Catalina Mladin" userId="ecbe660b-0ff8-4b26-a091-67238c63dc76" providerId="ADAL" clId="{8D9803C0-3FFF-4F43-8C21-1E67E7D160A8}" dt="2023-04-21T12:49:34.412" v="771" actId="478"/>
          <ac:spMkLst>
            <pc:docMk/>
            <pc:sldMk cId="3675308336" sldId="347"/>
            <ac:spMk id="5" creationId="{3E8A2E83-B22C-6AD2-9EAB-753854E0F7B5}"/>
          </ac:spMkLst>
        </pc:spChg>
        <pc:spChg chg="add mod">
          <ac:chgData name="Catalina Mladin" userId="ecbe660b-0ff8-4b26-a091-67238c63dc76" providerId="ADAL" clId="{8D9803C0-3FFF-4F43-8C21-1E67E7D160A8}" dt="2023-04-21T12:50:15.545" v="891" actId="20577"/>
          <ac:spMkLst>
            <pc:docMk/>
            <pc:sldMk cId="3675308336" sldId="347"/>
            <ac:spMk id="6" creationId="{4D6232BE-7597-E6DA-FF15-94690D7179D6}"/>
          </ac:spMkLst>
        </pc:spChg>
      </pc:sldChg>
      <pc:sldChg chg="addSp modSp new mod ord">
        <pc:chgData name="Catalina Mladin" userId="ecbe660b-0ff8-4b26-a091-67238c63dc76" providerId="ADAL" clId="{8D9803C0-3FFF-4F43-8C21-1E67E7D160A8}" dt="2023-04-21T12:53:40.673" v="1043"/>
        <pc:sldMkLst>
          <pc:docMk/>
          <pc:sldMk cId="188650160" sldId="348"/>
        </pc:sldMkLst>
        <pc:spChg chg="mod">
          <ac:chgData name="Catalina Mladin" userId="ecbe660b-0ff8-4b26-a091-67238c63dc76" providerId="ADAL" clId="{8D9803C0-3FFF-4F43-8C21-1E67E7D160A8}" dt="2023-04-21T12:44:06.105" v="453" actId="20577"/>
          <ac:spMkLst>
            <pc:docMk/>
            <pc:sldMk cId="188650160" sldId="348"/>
            <ac:spMk id="2" creationId="{A84DD264-AAA2-B246-3B08-72611FD58EF0}"/>
          </ac:spMkLst>
        </pc:spChg>
        <pc:spChg chg="mod">
          <ac:chgData name="Catalina Mladin" userId="ecbe660b-0ff8-4b26-a091-67238c63dc76" providerId="ADAL" clId="{8D9803C0-3FFF-4F43-8C21-1E67E7D160A8}" dt="2023-04-21T12:43:29.190" v="422"/>
          <ac:spMkLst>
            <pc:docMk/>
            <pc:sldMk cId="188650160" sldId="348"/>
            <ac:spMk id="3" creationId="{317C56DE-E0BA-3356-0010-8936471C600D}"/>
          </ac:spMkLst>
        </pc:spChg>
        <pc:spChg chg="add mod">
          <ac:chgData name="Catalina Mladin" userId="ecbe660b-0ff8-4b26-a091-67238c63dc76" providerId="ADAL" clId="{8D9803C0-3FFF-4F43-8C21-1E67E7D160A8}" dt="2023-04-21T12:52:06.714" v="944" actId="20577"/>
          <ac:spMkLst>
            <pc:docMk/>
            <pc:sldMk cId="188650160" sldId="348"/>
            <ac:spMk id="4" creationId="{8C58C18B-2F4C-68D4-B478-AD71207D8B52}"/>
          </ac:spMkLst>
        </pc:spChg>
      </pc:sldChg>
      <pc:sldChg chg="addSp modSp new mod ord">
        <pc:chgData name="Catalina Mladin" userId="ecbe660b-0ff8-4b26-a091-67238c63dc76" providerId="ADAL" clId="{8D9803C0-3FFF-4F43-8C21-1E67E7D160A8}" dt="2023-04-21T12:53:37.194" v="1041"/>
        <pc:sldMkLst>
          <pc:docMk/>
          <pc:sldMk cId="2853958281" sldId="349"/>
        </pc:sldMkLst>
        <pc:spChg chg="mod">
          <ac:chgData name="Catalina Mladin" userId="ecbe660b-0ff8-4b26-a091-67238c63dc76" providerId="ADAL" clId="{8D9803C0-3FFF-4F43-8C21-1E67E7D160A8}" dt="2023-04-21T12:44:48.482" v="501" actId="20577"/>
          <ac:spMkLst>
            <pc:docMk/>
            <pc:sldMk cId="2853958281" sldId="349"/>
            <ac:spMk id="2" creationId="{07ABA7E7-2D83-6082-1149-57B0D8214657}"/>
          </ac:spMkLst>
        </pc:spChg>
        <pc:spChg chg="mod">
          <ac:chgData name="Catalina Mladin" userId="ecbe660b-0ff8-4b26-a091-67238c63dc76" providerId="ADAL" clId="{8D9803C0-3FFF-4F43-8C21-1E67E7D160A8}" dt="2023-04-21T12:45:01.981" v="502" actId="404"/>
          <ac:spMkLst>
            <pc:docMk/>
            <pc:sldMk cId="2853958281" sldId="349"/>
            <ac:spMk id="3" creationId="{81828ABE-E082-6C32-E20A-E11E9A1BD094}"/>
          </ac:spMkLst>
        </pc:spChg>
        <pc:spChg chg="add mod">
          <ac:chgData name="Catalina Mladin" userId="ecbe660b-0ff8-4b26-a091-67238c63dc76" providerId="ADAL" clId="{8D9803C0-3FFF-4F43-8C21-1E67E7D160A8}" dt="2023-04-21T12:49:14.537" v="769" actId="20577"/>
          <ac:spMkLst>
            <pc:docMk/>
            <pc:sldMk cId="2853958281" sldId="349"/>
            <ac:spMk id="4" creationId="{101EF06D-C347-99F0-0CCC-3D90A4F813E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50" y="73025"/>
            <a:ext cx="3486150" cy="400110"/>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hangingPunct="0"/>
            <a:r>
              <a:rPr lang="en-GB" sz="1000" b="1" kern="1200" dirty="0">
                <a:solidFill>
                  <a:schemeClr val="tx1"/>
                </a:solidFill>
                <a:effectLst/>
                <a:latin typeface="Arial" panose="020B0604020202020204" pitchFamily="34" charset="0"/>
                <a:ea typeface="+mn-ea"/>
                <a:cs typeface="Arial" panose="020B0604020202020204" pitchFamily="34" charset="0"/>
              </a:rPr>
              <a:t>3GPP TSG-SA WG6 Meeting #54-e	</a:t>
            </a:r>
          </a:p>
          <a:p>
            <a:pPr hangingPunct="0"/>
            <a:r>
              <a:rPr lang="en-GB" sz="1000" b="1" kern="1200" dirty="0">
                <a:solidFill>
                  <a:schemeClr val="tx1"/>
                </a:solidFill>
                <a:effectLst/>
                <a:latin typeface="Arial" panose="020B0604020202020204" pitchFamily="34" charset="0"/>
                <a:ea typeface="+mn-ea"/>
                <a:cs typeface="Arial" panose="020B0604020202020204" pitchFamily="34" charset="0"/>
              </a:rPr>
              <a:t>17</a:t>
            </a:r>
            <a:r>
              <a:rPr lang="en-GB" sz="1000" b="1" kern="1200" baseline="30000" dirty="0">
                <a:solidFill>
                  <a:schemeClr val="tx1"/>
                </a:solidFill>
                <a:effectLst/>
                <a:latin typeface="Arial" panose="020B0604020202020204" pitchFamily="34" charset="0"/>
                <a:ea typeface="+mn-ea"/>
                <a:cs typeface="Arial" panose="020B0604020202020204" pitchFamily="34" charset="0"/>
              </a:rPr>
              <a:t>th</a:t>
            </a:r>
            <a:r>
              <a:rPr lang="en-GB" sz="1000" b="1" kern="1200" dirty="0">
                <a:solidFill>
                  <a:schemeClr val="tx1"/>
                </a:solidFill>
                <a:effectLst/>
                <a:latin typeface="Arial" panose="020B0604020202020204" pitchFamily="34" charset="0"/>
                <a:ea typeface="+mn-ea"/>
                <a:cs typeface="Arial" panose="020B0604020202020204" pitchFamily="34" charset="0"/>
              </a:rPr>
              <a:t> – 26</a:t>
            </a:r>
            <a:r>
              <a:rPr lang="en-GB" sz="1000" b="1" kern="1200" baseline="30000" dirty="0">
                <a:solidFill>
                  <a:schemeClr val="tx1"/>
                </a:solidFill>
                <a:effectLst/>
                <a:latin typeface="Arial" panose="020B0604020202020204" pitchFamily="34" charset="0"/>
                <a:ea typeface="+mn-ea"/>
                <a:cs typeface="Arial" panose="020B0604020202020204" pitchFamily="34" charset="0"/>
              </a:rPr>
              <a:t>th</a:t>
            </a:r>
            <a:r>
              <a:rPr lang="en-GB" sz="1000" b="1" kern="1200" dirty="0">
                <a:solidFill>
                  <a:schemeClr val="tx1"/>
                </a:solidFill>
                <a:effectLst/>
                <a:latin typeface="Arial" panose="020B0604020202020204" pitchFamily="34" charset="0"/>
                <a:ea typeface="+mn-ea"/>
                <a:cs typeface="Arial" panose="020B0604020202020204" pitchFamily="34" charset="0"/>
              </a:rPr>
              <a:t> April 2023</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S6-231302</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Common EAS issues</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Catalina Mladin</a:t>
            </a:r>
          </a:p>
          <a:p>
            <a:pPr marL="0" indent="0" eaLnBrk="1" hangingPunct="1">
              <a:buFontTx/>
              <a:buNone/>
            </a:pPr>
            <a:r>
              <a:rPr lang="en-GB" altLang="en-US" dirty="0"/>
              <a:t>Convida Wireless </a:t>
            </a: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A7E7-2D83-6082-1149-57B0D8214657}"/>
              </a:ext>
            </a:extLst>
          </p:cNvPr>
          <p:cNvSpPr>
            <a:spLocks noGrp="1"/>
          </p:cNvSpPr>
          <p:nvPr>
            <p:ph type="title"/>
          </p:nvPr>
        </p:nvSpPr>
        <p:spPr/>
        <p:txBody>
          <a:bodyPr/>
          <a:lstStyle/>
          <a:p>
            <a:r>
              <a:rPr lang="en-US" dirty="0"/>
              <a:t>Use of announced info in discovery  [issue 5]</a:t>
            </a:r>
          </a:p>
        </p:txBody>
      </p:sp>
      <p:sp>
        <p:nvSpPr>
          <p:cNvPr id="3" name="Content Placeholder 2">
            <a:extLst>
              <a:ext uri="{FF2B5EF4-FFF2-40B4-BE49-F238E27FC236}">
                <a16:creationId xmlns:a16="http://schemas.microsoft.com/office/drawing/2014/main" id="{81828ABE-E082-6C32-E20A-E11E9A1BD094}"/>
              </a:ext>
            </a:extLst>
          </p:cNvPr>
          <p:cNvSpPr>
            <a:spLocks noGrp="1"/>
          </p:cNvSpPr>
          <p:nvPr>
            <p:ph idx="1"/>
          </p:nvPr>
        </p:nvSpPr>
        <p:spPr/>
        <p:txBody>
          <a:bodyPr/>
          <a:lstStyle/>
          <a:p>
            <a:pPr marL="0" marR="0">
              <a:spcBef>
                <a:spcPts val="0"/>
              </a:spcBef>
              <a:spcAft>
                <a:spcPts val="0"/>
              </a:spcAft>
            </a:pPr>
            <a:r>
              <a:rPr lang="en-US" sz="2400" dirty="0">
                <a:effectLst/>
                <a:latin typeface="Calibri" panose="020F0502020204030204" pitchFamily="34" charset="0"/>
                <a:ea typeface="Times New Roman" panose="02020603050405020304" pitchFamily="18" charset="0"/>
              </a:rPr>
              <a:t>Issue 5: using announced common EAS information (e.g. from EES 1 to EES 2) in discovery at EES 2. Our issue with the use of the announced information is that the announced EAS belongs to EES 1. By allowing discovery of an EAS of EES 2 via EES 2 affects EAS-EES cardinality/ principle. While the cardinality says that an EAS can TALK to a single EES, based on rel-17 an EAS can be discovered only through EES 1. This change can profoundly impact regular discovery, ACR, etc. It is an </a:t>
            </a:r>
            <a:r>
              <a:rPr lang="en-US" sz="2400" u="sng" dirty="0">
                <a:effectLst/>
                <a:latin typeface="Calibri" panose="020F0502020204030204" pitchFamily="34" charset="0"/>
                <a:ea typeface="Times New Roman" panose="02020603050405020304" pitchFamily="18" charset="0"/>
              </a:rPr>
              <a:t>important architectural change done stealthily</a:t>
            </a:r>
            <a:r>
              <a:rPr lang="en-US" sz="2400" dirty="0">
                <a:effectLst/>
                <a:latin typeface="Calibri" panose="020F0502020204030204" pitchFamily="34" charset="0"/>
                <a:ea typeface="Times New Roman" panose="02020603050405020304" pitchFamily="18" charset="0"/>
              </a:rPr>
              <a:t> (I consider cardinality part of architecture).. Rather it should be explicit and its impact on other procedures should be clearly stated.</a:t>
            </a:r>
            <a:endParaRPr lang="en-US" sz="24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effectLst/>
                <a:latin typeface="Calibri" panose="020F0502020204030204" pitchFamily="34" charset="0"/>
                <a:ea typeface="Times New Roman" panose="02020603050405020304" pitchFamily="18" charset="0"/>
              </a:rPr>
              <a:t> </a:t>
            </a:r>
            <a:r>
              <a:rPr lang="en-US" sz="2400" dirty="0">
                <a:solidFill>
                  <a:srgbClr val="00B0F0"/>
                </a:solidFill>
                <a:effectLst/>
                <a:latin typeface="Calibri" panose="020F0502020204030204" pitchFamily="34" charset="0"/>
                <a:ea typeface="Times New Roman" panose="02020603050405020304" pitchFamily="18" charset="0"/>
              </a:rPr>
              <a:t>[Yajie]: it is based on the Sol#31, maybe Basu could make further clarification and provide the clarification. </a:t>
            </a:r>
            <a:endParaRPr lang="en-US" sz="2400" dirty="0">
              <a:effectLst/>
              <a:latin typeface="Calibri" panose="020F0502020204030204" pitchFamily="34" charset="0"/>
              <a:ea typeface="Calibri" panose="020F0502020204030204" pitchFamily="34" charset="0"/>
            </a:endParaRPr>
          </a:p>
          <a:p>
            <a:endParaRPr lang="en-US" dirty="0"/>
          </a:p>
        </p:txBody>
      </p:sp>
      <p:sp>
        <p:nvSpPr>
          <p:cNvPr id="4" name="Rectangle 3">
            <a:extLst>
              <a:ext uri="{FF2B5EF4-FFF2-40B4-BE49-F238E27FC236}">
                <a16:creationId xmlns:a16="http://schemas.microsoft.com/office/drawing/2014/main" id="{101EF06D-C347-99F0-0CCC-3D90A4F813ED}"/>
              </a:ext>
            </a:extLst>
          </p:cNvPr>
          <p:cNvSpPr/>
          <p:nvPr/>
        </p:nvSpPr>
        <p:spPr>
          <a:xfrm>
            <a:off x="5864352" y="4669536"/>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EN about addressing this later, while keeping the announcement (see S6-231382)</a:t>
            </a:r>
          </a:p>
          <a:p>
            <a:pPr algn="ctr"/>
            <a:r>
              <a:rPr lang="en-US" dirty="0"/>
              <a:t>S6-231284 improves this, but CR option removed, so alignment still needed.</a:t>
            </a:r>
          </a:p>
        </p:txBody>
      </p:sp>
    </p:spTree>
    <p:extLst>
      <p:ext uri="{BB962C8B-B14F-4D97-AF65-F5344CB8AC3E}">
        <p14:creationId xmlns:p14="http://schemas.microsoft.com/office/powerpoint/2010/main" val="2853958281"/>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DD264-AAA2-B246-3B08-72611FD58EF0}"/>
              </a:ext>
            </a:extLst>
          </p:cNvPr>
          <p:cNvSpPr>
            <a:spLocks noGrp="1"/>
          </p:cNvSpPr>
          <p:nvPr>
            <p:ph type="title"/>
          </p:nvPr>
        </p:nvSpPr>
        <p:spPr/>
        <p:txBody>
          <a:bodyPr/>
          <a:lstStyle/>
          <a:p>
            <a:r>
              <a:rPr lang="en-US" dirty="0"/>
              <a:t>Common EAS info store [issue 4]</a:t>
            </a:r>
          </a:p>
        </p:txBody>
      </p:sp>
      <p:sp>
        <p:nvSpPr>
          <p:cNvPr id="3" name="Content Placeholder 2">
            <a:extLst>
              <a:ext uri="{FF2B5EF4-FFF2-40B4-BE49-F238E27FC236}">
                <a16:creationId xmlns:a16="http://schemas.microsoft.com/office/drawing/2014/main" id="{317C56DE-E0BA-3356-0010-8936471C600D}"/>
              </a:ext>
            </a:extLst>
          </p:cNvPr>
          <p:cNvSpPr>
            <a:spLocks noGrp="1"/>
          </p:cNvSpPr>
          <p:nvPr>
            <p:ph idx="1"/>
          </p:nvPr>
        </p:nvSpPr>
        <p:spPr/>
        <p:txBody>
          <a:bodyPr/>
          <a:lstStyle/>
          <a:p>
            <a:pPr marL="0" marR="0">
              <a:spcBef>
                <a:spcPts val="0"/>
              </a:spcBef>
              <a:spcAft>
                <a:spcPts val="0"/>
              </a:spcAft>
            </a:pPr>
            <a:r>
              <a:rPr lang="en-US" sz="2800" dirty="0">
                <a:effectLst/>
                <a:latin typeface="Calibri" panose="020F0502020204030204" pitchFamily="34" charset="0"/>
                <a:ea typeface="Times New Roman" panose="02020603050405020304" pitchFamily="18" charset="0"/>
              </a:rPr>
              <a:t>Issue 4:  Edge architecture principle is that EAS info is maintained at EES, EES info at ECS. This means that the association between Common EAS and group ID is maintained at EES, the association between common EES and group ID is maintained at ECS/ ECS+CR. Current CR has a couple of places where the association between common EAS ID and group ID is pushed to ECS. In addition, this is a </a:t>
            </a:r>
            <a:r>
              <a:rPr lang="en-US" sz="2800" u="sng" dirty="0">
                <a:effectLst/>
                <a:latin typeface="Calibri" panose="020F0502020204030204" pitchFamily="34" charset="0"/>
                <a:ea typeface="Times New Roman" panose="02020603050405020304" pitchFamily="18" charset="0"/>
              </a:rPr>
              <a:t>violation of an existing edge principle done stealthily</a:t>
            </a:r>
            <a:r>
              <a:rPr lang="en-US" sz="2800" dirty="0">
                <a:effectLst/>
                <a:latin typeface="Calibri" panose="020F0502020204030204" pitchFamily="34" charset="0"/>
                <a:ea typeface="Times New Roman" panose="02020603050405020304" pitchFamily="18" charset="0"/>
              </a:rPr>
              <a:t>, without clear description in text.</a:t>
            </a:r>
            <a:endParaRPr lang="en-US" sz="2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rPr>
              <a:t> </a:t>
            </a:r>
            <a:r>
              <a:rPr lang="en-US" sz="2800" dirty="0">
                <a:solidFill>
                  <a:srgbClr val="00B0F0"/>
                </a:solidFill>
                <a:effectLst/>
                <a:latin typeface="Calibri" panose="020F0502020204030204" pitchFamily="34" charset="0"/>
                <a:ea typeface="Times New Roman" panose="02020603050405020304" pitchFamily="18" charset="0"/>
              </a:rPr>
              <a:t>[Yajie]: it is based on the Sol#30, maybe Wenliang could make further clarification. </a:t>
            </a:r>
            <a:endParaRPr lang="en-US" sz="2800" dirty="0">
              <a:effectLst/>
              <a:latin typeface="Calibri" panose="020F0502020204030204" pitchFamily="34" charset="0"/>
              <a:ea typeface="Calibri" panose="020F0502020204030204" pitchFamily="34" charset="0"/>
            </a:endParaRPr>
          </a:p>
          <a:p>
            <a:endParaRPr lang="en-US" dirty="0"/>
          </a:p>
        </p:txBody>
      </p:sp>
      <p:sp>
        <p:nvSpPr>
          <p:cNvPr id="4" name="Rectangle 3">
            <a:extLst>
              <a:ext uri="{FF2B5EF4-FFF2-40B4-BE49-F238E27FC236}">
                <a16:creationId xmlns:a16="http://schemas.microsoft.com/office/drawing/2014/main" id="{8C58C18B-2F4C-68D4-B478-AD71207D8B52}"/>
              </a:ext>
            </a:extLst>
          </p:cNvPr>
          <p:cNvSpPr/>
          <p:nvPr/>
        </p:nvSpPr>
        <p:spPr>
          <a:xfrm>
            <a:off x="5416296" y="4872419"/>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S6-231284 changes this and CR option in general, so alignment still needed.</a:t>
            </a:r>
          </a:p>
          <a:p>
            <a:pPr algn="ctr"/>
            <a:endParaRPr lang="en-US" dirty="0"/>
          </a:p>
        </p:txBody>
      </p:sp>
    </p:spTree>
    <p:extLst>
      <p:ext uri="{BB962C8B-B14F-4D97-AF65-F5344CB8AC3E}">
        <p14:creationId xmlns:p14="http://schemas.microsoft.com/office/powerpoint/2010/main" val="188650160"/>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51548-ED7B-D46B-332F-077EA3B2A88B}"/>
              </a:ext>
            </a:extLst>
          </p:cNvPr>
          <p:cNvSpPr>
            <a:spLocks noGrp="1"/>
          </p:cNvSpPr>
          <p:nvPr>
            <p:ph type="title"/>
          </p:nvPr>
        </p:nvSpPr>
        <p:spPr/>
        <p:txBody>
          <a:bodyPr/>
          <a:lstStyle/>
          <a:p>
            <a:r>
              <a:rPr lang="en-US" dirty="0"/>
              <a:t>Single EES choice w/ CR [issue 3]</a:t>
            </a:r>
          </a:p>
        </p:txBody>
      </p:sp>
      <p:sp>
        <p:nvSpPr>
          <p:cNvPr id="3" name="Content Placeholder 2">
            <a:extLst>
              <a:ext uri="{FF2B5EF4-FFF2-40B4-BE49-F238E27FC236}">
                <a16:creationId xmlns:a16="http://schemas.microsoft.com/office/drawing/2014/main" id="{9B88D76F-52FB-10DD-5B8F-2435ED639D65}"/>
              </a:ext>
            </a:extLst>
          </p:cNvPr>
          <p:cNvSpPr>
            <a:spLocks noGrp="1"/>
          </p:cNvSpPr>
          <p:nvPr>
            <p:ph idx="1"/>
          </p:nvPr>
        </p:nvSpPr>
        <p:spPr/>
        <p:txBody>
          <a:bodyPr/>
          <a:lstStyle/>
          <a:p>
            <a:pPr marL="342900" marR="0" lvl="0" indent="-342900">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rPr>
              <a:t>Issue 3: restricting the ECS-CR supported case to a </a:t>
            </a:r>
            <a:r>
              <a:rPr lang="en-US" sz="2800" u="sng" dirty="0">
                <a:effectLst/>
                <a:latin typeface="Calibri" panose="020F0502020204030204" pitchFamily="34" charset="0"/>
                <a:ea typeface="Times New Roman" panose="02020603050405020304" pitchFamily="18" charset="0"/>
              </a:rPr>
              <a:t>single EES choice made by ECS</a:t>
            </a:r>
            <a:r>
              <a:rPr lang="en-US" sz="2800" dirty="0">
                <a:effectLst/>
                <a:latin typeface="Calibri" panose="020F0502020204030204" pitchFamily="34" charset="0"/>
                <a:ea typeface="Times New Roman" panose="02020603050405020304" pitchFamily="18" charset="0"/>
              </a:rPr>
              <a:t>. The restriction is not warranted, and it </a:t>
            </a:r>
            <a:r>
              <a:rPr lang="en-US" sz="2800" u="sng" dirty="0">
                <a:effectLst/>
                <a:latin typeface="Calibri" panose="020F0502020204030204" pitchFamily="34" charset="0"/>
                <a:ea typeface="Times New Roman" panose="02020603050405020304" pitchFamily="18" charset="0"/>
              </a:rPr>
              <a:t>makes the CR deployment choice quite useless</a:t>
            </a:r>
            <a:r>
              <a:rPr lang="en-US" sz="2800" dirty="0">
                <a:effectLst/>
                <a:latin typeface="Calibri" panose="020F0502020204030204" pitchFamily="34" charset="0"/>
                <a:ea typeface="Times New Roman" panose="02020603050405020304" pitchFamily="18" charset="0"/>
              </a:rPr>
              <a:t>, since maintaining a single (EES ID, group ID) mapping does not require a repository (It also doesn’t make sense because the CR support should offer more functionality, not less). In addition, this restricts EEC from making EES choices for itself, as it currently does.</a:t>
            </a:r>
            <a:endParaRPr lang="en-US" sz="2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800" dirty="0">
                <a:solidFill>
                  <a:srgbClr val="00B0F0"/>
                </a:solidFill>
                <a:effectLst/>
                <a:latin typeface="Calibri" panose="020F0502020204030204" pitchFamily="34" charset="0"/>
                <a:ea typeface="Times New Roman" panose="02020603050405020304" pitchFamily="18" charset="0"/>
              </a:rPr>
              <a:t>[Yajie]: ECS+ER identify one or more EES as the CR mentioned.</a:t>
            </a:r>
            <a:endParaRPr lang="en-US" sz="2800" dirty="0">
              <a:effectLst/>
              <a:latin typeface="Calibri" panose="020F0502020204030204" pitchFamily="34" charset="0"/>
              <a:ea typeface="Calibri" panose="020F0502020204030204" pitchFamily="34" charset="0"/>
            </a:endParaRPr>
          </a:p>
          <a:p>
            <a:endParaRPr lang="en-US" dirty="0"/>
          </a:p>
        </p:txBody>
      </p:sp>
      <p:sp>
        <p:nvSpPr>
          <p:cNvPr id="6" name="Rectangle 5">
            <a:extLst>
              <a:ext uri="{FF2B5EF4-FFF2-40B4-BE49-F238E27FC236}">
                <a16:creationId xmlns:a16="http://schemas.microsoft.com/office/drawing/2014/main" id="{4D6232BE-7597-E6DA-FF15-94690D7179D6}"/>
              </a:ext>
            </a:extLst>
          </p:cNvPr>
          <p:cNvSpPr/>
          <p:nvPr/>
        </p:nvSpPr>
        <p:spPr>
          <a:xfrm>
            <a:off x="5864352" y="4669536"/>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Based on email response this should be resolved. Just confirm at conf call, then make sure text is aligned.</a:t>
            </a:r>
          </a:p>
        </p:txBody>
      </p:sp>
    </p:spTree>
    <p:extLst>
      <p:ext uri="{BB962C8B-B14F-4D97-AF65-F5344CB8AC3E}">
        <p14:creationId xmlns:p14="http://schemas.microsoft.com/office/powerpoint/2010/main" val="367530833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36CC0-D693-D8F2-66ED-E8A96D147CB1}"/>
              </a:ext>
            </a:extLst>
          </p:cNvPr>
          <p:cNvSpPr>
            <a:spLocks noGrp="1"/>
          </p:cNvSpPr>
          <p:nvPr>
            <p:ph type="title"/>
          </p:nvPr>
        </p:nvSpPr>
        <p:spPr/>
        <p:txBody>
          <a:bodyPr/>
          <a:lstStyle/>
          <a:p>
            <a:r>
              <a:rPr lang="en-US" dirty="0"/>
              <a:t>Providing aggregate KPIs [issue 2]</a:t>
            </a:r>
          </a:p>
        </p:txBody>
      </p:sp>
      <p:sp>
        <p:nvSpPr>
          <p:cNvPr id="3" name="Content Placeholder 2">
            <a:extLst>
              <a:ext uri="{FF2B5EF4-FFF2-40B4-BE49-F238E27FC236}">
                <a16:creationId xmlns:a16="http://schemas.microsoft.com/office/drawing/2014/main" id="{42B3DCB3-381A-CDE7-5D91-5C66B6CB6586}"/>
              </a:ext>
            </a:extLst>
          </p:cNvPr>
          <p:cNvSpPr>
            <a:spLocks noGrp="1"/>
          </p:cNvSpPr>
          <p:nvPr>
            <p:ph idx="1"/>
          </p:nvPr>
        </p:nvSpPr>
        <p:spPr/>
        <p:txBody>
          <a:bodyPr/>
          <a:lstStyle/>
          <a:p>
            <a:pPr marL="342900" marR="0" lvl="0" indent="-342900">
              <a:spcBef>
                <a:spcPts val="0"/>
              </a:spcBef>
              <a:spcAft>
                <a:spcPts val="0"/>
              </a:spcAft>
              <a:buSzPts val="1000"/>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Issue 2: not adding “list of common EAS criteria” to the Application group profile. Here the Convida position is that it wants to support cases for which the KPIs needed for group support are very different than those for single member support. More info was provided in the exploder thread attached, which clarifies also that the functionality also </a:t>
            </a:r>
            <a:r>
              <a:rPr lang="en-US" sz="2000" u="sng" dirty="0">
                <a:effectLst/>
                <a:latin typeface="Calibri" panose="020F0502020204030204" pitchFamily="34" charset="0"/>
                <a:ea typeface="Times New Roman" panose="02020603050405020304" pitchFamily="18" charset="0"/>
              </a:rPr>
              <a:t>helps predictive services</a:t>
            </a:r>
            <a:r>
              <a:rPr lang="en-US" sz="2000" dirty="0">
                <a:effectLst/>
                <a:latin typeface="Calibri" panose="020F0502020204030204" pitchFamily="34" charset="0"/>
                <a:ea typeface="Times New Roman" panose="02020603050405020304" pitchFamily="18" charset="0"/>
              </a:rPr>
              <a:t> about the EAS load.  Supporting the usecase has no impact on the rest of this proposal, so we hope for compromise to support other company’s usecase. </a:t>
            </a:r>
            <a:endParaRPr lang="en-US" sz="20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000" dirty="0">
                <a:solidFill>
                  <a:srgbClr val="00B0F0"/>
                </a:solidFill>
                <a:effectLst/>
                <a:latin typeface="Calibri" panose="020F0502020204030204" pitchFamily="34" charset="0"/>
                <a:ea typeface="Times New Roman" panose="02020603050405020304" pitchFamily="18" charset="0"/>
              </a:rPr>
              <a:t>  [Yajie]: disagree with the multiple AC case and list of common EAS criteria. the reason I clarified in the previous meeting.</a:t>
            </a:r>
            <a:endParaRPr lang="en-US" sz="2000" dirty="0">
              <a:solidFill>
                <a:srgbClr val="00B0F0"/>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2000" dirty="0">
                <a:effectLst/>
                <a:latin typeface="Calibri" panose="020F0502020204030204" pitchFamily="34" charset="0"/>
                <a:ea typeface="Calibri" panose="020F0502020204030204" pitchFamily="34" charset="0"/>
              </a:rPr>
              <a:t> </a:t>
            </a:r>
          </a:p>
          <a:p>
            <a:endParaRPr lang="en-US" dirty="0"/>
          </a:p>
        </p:txBody>
      </p:sp>
      <p:sp>
        <p:nvSpPr>
          <p:cNvPr id="4" name="Rectangle 3">
            <a:extLst>
              <a:ext uri="{FF2B5EF4-FFF2-40B4-BE49-F238E27FC236}">
                <a16:creationId xmlns:a16="http://schemas.microsoft.com/office/drawing/2014/main" id="{DA3B8233-7BBC-99C6-6492-8EC8B886426E}"/>
              </a:ext>
            </a:extLst>
          </p:cNvPr>
          <p:cNvSpPr/>
          <p:nvPr/>
        </p:nvSpPr>
        <p:spPr>
          <a:xfrm>
            <a:off x="4791456" y="4303776"/>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Clarify why providing this info is an issue. The info is needed for predicting loads</a:t>
            </a:r>
          </a:p>
        </p:txBody>
      </p:sp>
    </p:spTree>
    <p:extLst>
      <p:ext uri="{BB962C8B-B14F-4D97-AF65-F5344CB8AC3E}">
        <p14:creationId xmlns:p14="http://schemas.microsoft.com/office/powerpoint/2010/main" val="245417927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62615-DEAB-5C1A-412F-009CA811CC3B}"/>
              </a:ext>
            </a:extLst>
          </p:cNvPr>
          <p:cNvSpPr>
            <a:spLocks noGrp="1"/>
          </p:cNvSpPr>
          <p:nvPr>
            <p:ph type="title"/>
          </p:nvPr>
        </p:nvSpPr>
        <p:spPr/>
        <p:txBody>
          <a:bodyPr/>
          <a:lstStyle/>
          <a:p>
            <a:r>
              <a:rPr lang="en-US" dirty="0"/>
              <a:t>Support of multi AC ID usecase [issue 1]</a:t>
            </a:r>
          </a:p>
        </p:txBody>
      </p:sp>
      <p:sp>
        <p:nvSpPr>
          <p:cNvPr id="3" name="Content Placeholder 2">
            <a:extLst>
              <a:ext uri="{FF2B5EF4-FFF2-40B4-BE49-F238E27FC236}">
                <a16:creationId xmlns:a16="http://schemas.microsoft.com/office/drawing/2014/main" id="{50784F71-4A98-6AF2-9819-4C45BAD61E4D}"/>
              </a:ext>
            </a:extLst>
          </p:cNvPr>
          <p:cNvSpPr>
            <a:spLocks noGrp="1"/>
          </p:cNvSpPr>
          <p:nvPr>
            <p:ph idx="1"/>
          </p:nvPr>
        </p:nvSpPr>
        <p:spPr/>
        <p:txBody>
          <a:bodyPr/>
          <a:lstStyle/>
          <a:p>
            <a:r>
              <a:rPr lang="en-US" sz="2000" dirty="0"/>
              <a:t>Example, Tencent game PUBG publishes two ACs, one in Android, another in iOS.</a:t>
            </a:r>
          </a:p>
          <a:p>
            <a:r>
              <a:rPr lang="en-US" sz="2000" dirty="0"/>
              <a:t>In case that the UE is running mobile OS, the ACID is a pair of </a:t>
            </a:r>
            <a:r>
              <a:rPr lang="en-US" sz="2000" dirty="0" err="1"/>
              <a:t>OSId</a:t>
            </a:r>
            <a:r>
              <a:rPr lang="en-US" sz="2000" dirty="0"/>
              <a:t> and </a:t>
            </a:r>
            <a:r>
              <a:rPr lang="en-US" sz="2000" dirty="0" err="1"/>
              <a:t>OSAppId</a:t>
            </a:r>
            <a:r>
              <a:rPr lang="en-US" sz="2000" dirty="0"/>
              <a:t>.</a:t>
            </a:r>
          </a:p>
          <a:p>
            <a:r>
              <a:rPr lang="en-US" sz="2000" dirty="0" err="1"/>
              <a:t>OSid</a:t>
            </a:r>
            <a:r>
              <a:rPr lang="en-US" sz="2000" dirty="0"/>
              <a:t> is different, </a:t>
            </a:r>
            <a:r>
              <a:rPr lang="en-US" sz="2000" dirty="0" err="1">
                <a:highlight>
                  <a:srgbClr val="FFFF00"/>
                </a:highlight>
              </a:rPr>
              <a:t>OSappid</a:t>
            </a:r>
            <a:r>
              <a:rPr lang="en-US" sz="2000" dirty="0">
                <a:highlight>
                  <a:srgbClr val="FFFF00"/>
                </a:highlight>
              </a:rPr>
              <a:t> can also be different or sam</a:t>
            </a:r>
            <a:r>
              <a:rPr lang="en-US" sz="2000" dirty="0"/>
              <a:t>e. Anyway ACID used in Android Phone and iOS phone is different. […]</a:t>
            </a:r>
          </a:p>
          <a:p>
            <a:r>
              <a:rPr lang="en-US" sz="2000" dirty="0"/>
              <a:t>If one AC is designed in a way with multiple AC components and each component has different ACID, in the same UE (I have not seen such a design btw.), is this multiple ACs connecting to the same EAS covered by our solution? If different components are installed in different devices/UEs, they can be connected to the same EAS for consuming EAS service. </a:t>
            </a:r>
            <a:r>
              <a:rPr lang="en-US" sz="2000" dirty="0">
                <a:highlight>
                  <a:srgbClr val="FFFF00"/>
                </a:highlight>
              </a:rPr>
              <a:t>Here I’m assuming the same EAS ID is used.</a:t>
            </a:r>
            <a:r>
              <a:rPr lang="en-US" sz="2000" dirty="0"/>
              <a:t> […]</a:t>
            </a:r>
          </a:p>
          <a:p>
            <a:r>
              <a:rPr lang="en-US" sz="2000" dirty="0"/>
              <a:t>If we say different ACs need to talk with the same EAS and the same EAS is providing EAS ID service 1 to AC1 and EAS ID service 2 to AC2. And it is better to have one EAS to reduce latency in EAS-EAS communication. Well, this case can be further studied. Since they probably involves re-grouping operation (merge group1 and group2). At this point of time, such a need (if exists) can be done in R19.</a:t>
            </a:r>
          </a:p>
          <a:p>
            <a:r>
              <a:rPr lang="en-US" sz="2000" dirty="0"/>
              <a:t>	</a:t>
            </a:r>
            <a:endParaRPr lang="en-US" dirty="0"/>
          </a:p>
          <a:p>
            <a:pPr lvl="1"/>
            <a:endParaRPr lang="en-US" dirty="0"/>
          </a:p>
          <a:p>
            <a:endParaRPr lang="en-US" dirty="0"/>
          </a:p>
        </p:txBody>
      </p:sp>
    </p:spTree>
    <p:extLst>
      <p:ext uri="{BB962C8B-B14F-4D97-AF65-F5344CB8AC3E}">
        <p14:creationId xmlns:p14="http://schemas.microsoft.com/office/powerpoint/2010/main" val="375208293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62615-DEAB-5C1A-412F-009CA811CC3B}"/>
              </a:ext>
            </a:extLst>
          </p:cNvPr>
          <p:cNvSpPr>
            <a:spLocks noGrp="1"/>
          </p:cNvSpPr>
          <p:nvPr>
            <p:ph type="title"/>
          </p:nvPr>
        </p:nvSpPr>
        <p:spPr/>
        <p:txBody>
          <a:bodyPr/>
          <a:lstStyle/>
          <a:p>
            <a:r>
              <a:rPr lang="en-US" dirty="0"/>
              <a:t>Existing IDs vs App group definitions</a:t>
            </a:r>
          </a:p>
        </p:txBody>
      </p:sp>
      <p:sp>
        <p:nvSpPr>
          <p:cNvPr id="3" name="Content Placeholder 2">
            <a:extLst>
              <a:ext uri="{FF2B5EF4-FFF2-40B4-BE49-F238E27FC236}">
                <a16:creationId xmlns:a16="http://schemas.microsoft.com/office/drawing/2014/main" id="{50784F71-4A98-6AF2-9819-4C45BAD61E4D}"/>
              </a:ext>
            </a:extLst>
          </p:cNvPr>
          <p:cNvSpPr>
            <a:spLocks noGrp="1"/>
          </p:cNvSpPr>
          <p:nvPr>
            <p:ph idx="1"/>
          </p:nvPr>
        </p:nvSpPr>
        <p:spPr/>
        <p:txBody>
          <a:bodyPr/>
          <a:lstStyle/>
          <a:p>
            <a:r>
              <a:rPr lang="en-US" sz="2000" dirty="0"/>
              <a:t>7.2.4	Edge Application Server ID (EASID)</a:t>
            </a:r>
          </a:p>
          <a:p>
            <a:pPr lvl="1"/>
            <a:r>
              <a:rPr lang="en-US" sz="1800" dirty="0"/>
              <a:t>The EASID identifies a particular application for e.g. SA6Video, SA6Game etc. For example, all Edge SA6Video Servers will share the same EASID.</a:t>
            </a:r>
          </a:p>
          <a:p>
            <a:pPr lvl="1"/>
            <a:r>
              <a:rPr lang="en-US" sz="1800" dirty="0"/>
              <a:t>NOTE:	The definition of the EASID is out of scope of this specification.</a:t>
            </a:r>
          </a:p>
          <a:p>
            <a:pPr lvl="1"/>
            <a:endParaRPr lang="en-US" sz="1800" dirty="0"/>
          </a:p>
          <a:p>
            <a:r>
              <a:rPr lang="en-US" sz="2000" dirty="0"/>
              <a:t>7.2.5	Application Client ID (ACID)</a:t>
            </a:r>
          </a:p>
          <a:p>
            <a:pPr lvl="1"/>
            <a:r>
              <a:rPr lang="en-US" sz="1800" dirty="0"/>
              <a:t>The ACID identifies the client side of a particular application, for e.g. SA6Video viewer, SA6MsgClient etc. For example, all SA6MsgClient clients will share the same ACID.</a:t>
            </a:r>
          </a:p>
          <a:p>
            <a:pPr lvl="1"/>
            <a:r>
              <a:rPr lang="en-US" sz="1800" dirty="0"/>
              <a:t>In case that the UE is running mobile OS, the ACID is a pair of </a:t>
            </a:r>
            <a:r>
              <a:rPr lang="en-US" sz="1800" dirty="0" err="1"/>
              <a:t>OSId</a:t>
            </a:r>
            <a:r>
              <a:rPr lang="en-US" sz="1800" dirty="0"/>
              <a:t> and </a:t>
            </a:r>
            <a:r>
              <a:rPr lang="en-US" sz="1800" dirty="0" err="1"/>
              <a:t>OSAppId</a:t>
            </a:r>
            <a:r>
              <a:rPr lang="en-US" sz="1800" dirty="0"/>
              <a:t>.</a:t>
            </a:r>
          </a:p>
          <a:p>
            <a:pPr lvl="1"/>
            <a:endParaRPr lang="en-US" sz="1800" dirty="0"/>
          </a:p>
          <a:p>
            <a:r>
              <a:rPr lang="en-US" sz="2000" dirty="0"/>
              <a:t>Application Group ID uniquely identifies a group of UEs using the same application. It is allocated (either dynamically or pre-configured in the AC) by the ASP and is unique within the application </a:t>
            </a:r>
          </a:p>
          <a:p>
            <a:pPr lvl="1"/>
            <a:endParaRPr lang="en-US" dirty="0"/>
          </a:p>
          <a:p>
            <a:pPr lvl="1"/>
            <a:endParaRPr lang="en-US" dirty="0"/>
          </a:p>
          <a:p>
            <a:endParaRPr lang="en-US" dirty="0"/>
          </a:p>
        </p:txBody>
      </p:sp>
    </p:spTree>
    <p:extLst>
      <p:ext uri="{BB962C8B-B14F-4D97-AF65-F5344CB8AC3E}">
        <p14:creationId xmlns:p14="http://schemas.microsoft.com/office/powerpoint/2010/main" val="25451540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2006/documentManagement/types"/>
    <ds:schemaRef ds:uri="http://schemas.microsoft.com/office/2006/metadata/properties"/>
    <ds:schemaRef ds:uri="679a257e-872f-4c98-9e8a-0a9c104f72cd"/>
    <ds:schemaRef ds:uri="http://purl.org/dc/terms/"/>
    <ds:schemaRef ds:uri="http://schemas.openxmlformats.org/package/2006/metadata/core-properties"/>
    <ds:schemaRef ds:uri="http://purl.org/dc/dcmitype/"/>
    <ds:schemaRef ds:uri="http://schemas.microsoft.com/office/infopath/2007/PartnerControls"/>
    <ds:schemaRef ds:uri="280d8efa-eff2-4910-88d2-79ca146720c4"/>
    <ds:schemaRef ds:uri="http://www.w3.org/XML/1998/namespace"/>
    <ds:schemaRef ds:uri="http://purl.org/dc/elements/1.1/"/>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5984</TotalTime>
  <Words>1036</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vt:lpstr>
      <vt:lpstr>Calibri</vt:lpstr>
      <vt:lpstr>Calibri Light</vt:lpstr>
      <vt:lpstr>Symbol</vt:lpstr>
      <vt:lpstr>Times New Roman</vt:lpstr>
      <vt:lpstr>Office Theme</vt:lpstr>
      <vt:lpstr>Common EAS issues</vt:lpstr>
      <vt:lpstr>Use of announced info in discovery  [issue 5]</vt:lpstr>
      <vt:lpstr>Common EAS info store [issue 4]</vt:lpstr>
      <vt:lpstr>Single EES choice w/ CR [issue 3]</vt:lpstr>
      <vt:lpstr>Providing aggregate KPIs [issue 2]</vt:lpstr>
      <vt:lpstr>Support of multi AC ID usecase [issue 1]</vt:lpstr>
      <vt:lpstr>Existing IDs vs App group definitions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Catalina rev</cp:lastModifiedBy>
  <cp:revision>649</cp:revision>
  <dcterms:created xsi:type="dcterms:W3CDTF">2010-02-05T13:52:04Z</dcterms:created>
  <dcterms:modified xsi:type="dcterms:W3CDTF">2023-04-21T12:53:50Z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