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63" r:id="rId6"/>
    <p:sldId id="366" r:id="rId7"/>
    <p:sldId id="367" r:id="rId8"/>
    <p:sldId id="368" r:id="rId9"/>
    <p:sldId id="369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4C080-295C-4532-A8BD-13002EC0A573}" v="84" dt="2023-01-16T09:32:59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58" d="100"/>
          <a:sy n="58" d="100"/>
        </p:scale>
        <p:origin x="8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ndra, Samar" userId="31917c9f-c6dd-4390-9191-1808e2ed689e" providerId="ADAL" clId="{C6E4C080-295C-4532-A8BD-13002EC0A573}"/>
    <pc:docChg chg="undo redo custSel addSld delSld modSld">
      <pc:chgData name="Shailendra, Samar" userId="31917c9f-c6dd-4390-9191-1808e2ed689e" providerId="ADAL" clId="{C6E4C080-295C-4532-A8BD-13002EC0A573}" dt="2023-01-16T09:33:04.003" v="4167" actId="1038"/>
      <pc:docMkLst>
        <pc:docMk/>
      </pc:docMkLst>
      <pc:sldChg chg="modSp mod">
        <pc:chgData name="Shailendra, Samar" userId="31917c9f-c6dd-4390-9191-1808e2ed689e" providerId="ADAL" clId="{C6E4C080-295C-4532-A8BD-13002EC0A573}" dt="2023-01-16T09:26:19.991" v="4103" actId="6549"/>
        <pc:sldMkLst>
          <pc:docMk/>
          <pc:sldMk cId="0" sldId="341"/>
        </pc:sldMkLst>
        <pc:spChg chg="mod">
          <ac:chgData name="Shailendra, Samar" userId="31917c9f-c6dd-4390-9191-1808e2ed689e" providerId="ADAL" clId="{C6E4C080-295C-4532-A8BD-13002EC0A573}" dt="2023-01-14T05:01:20.858" v="4096" actId="20577"/>
          <ac:spMkLst>
            <pc:docMk/>
            <pc:sldMk cId="0" sldId="341"/>
            <ac:spMk id="5122" creationId="{6BFCA172-672F-4297-B767-9F7EDE373FA1}"/>
          </ac:spMkLst>
        </pc:spChg>
        <pc:spChg chg="mod">
          <ac:chgData name="Shailendra, Samar" userId="31917c9f-c6dd-4390-9191-1808e2ed689e" providerId="ADAL" clId="{C6E4C080-295C-4532-A8BD-13002EC0A573}" dt="2023-01-16T09:26:19.991" v="4103" actId="6549"/>
          <ac:spMkLst>
            <pc:docMk/>
            <pc:sldMk cId="0" sldId="341"/>
            <ac:spMk id="5123" creationId="{9FAD3684-801E-4E1E-85EB-F5F3E5D37277}"/>
          </ac:spMkLst>
        </pc:spChg>
      </pc:sldChg>
      <pc:sldChg chg="modSp mod">
        <pc:chgData name="Shailendra, Samar" userId="31917c9f-c6dd-4390-9191-1808e2ed689e" providerId="ADAL" clId="{C6E4C080-295C-4532-A8BD-13002EC0A573}" dt="2023-01-16T09:27:46.035" v="4114" actId="20577"/>
        <pc:sldMkLst>
          <pc:docMk/>
          <pc:sldMk cId="0" sldId="363"/>
        </pc:sldMkLst>
        <pc:spChg chg="mod">
          <ac:chgData name="Shailendra, Samar" userId="31917c9f-c6dd-4390-9191-1808e2ed689e" providerId="ADAL" clId="{C6E4C080-295C-4532-A8BD-13002EC0A573}" dt="2023-01-14T03:04:40.434" v="132" actId="20577"/>
          <ac:spMkLst>
            <pc:docMk/>
            <pc:sldMk cId="0" sldId="363"/>
            <ac:spMk id="6146" creationId="{39BD4D34-87E7-4105-B586-4767AFA2F0F4}"/>
          </ac:spMkLst>
        </pc:spChg>
        <pc:spChg chg="mod">
          <ac:chgData name="Shailendra, Samar" userId="31917c9f-c6dd-4390-9191-1808e2ed689e" providerId="ADAL" clId="{C6E4C080-295C-4532-A8BD-13002EC0A573}" dt="2023-01-16T09:27:46.035" v="4114" actId="20577"/>
          <ac:spMkLst>
            <pc:docMk/>
            <pc:sldMk cId="0" sldId="363"/>
            <ac:spMk id="6147" creationId="{33CFEE74-7B51-47B2-8BC9-945D38E983E7}"/>
          </ac:spMkLst>
        </pc:spChg>
      </pc:sldChg>
      <pc:sldChg chg="addSp delSp modSp mod">
        <pc:chgData name="Shailendra, Samar" userId="31917c9f-c6dd-4390-9191-1808e2ed689e" providerId="ADAL" clId="{C6E4C080-295C-4532-A8BD-13002EC0A573}" dt="2023-01-16T09:33:04.003" v="4167" actId="1038"/>
        <pc:sldMkLst>
          <pc:docMk/>
          <pc:sldMk cId="2694752860" sldId="366"/>
        </pc:sldMkLst>
        <pc:spChg chg="mod">
          <ac:chgData name="Shailendra, Samar" userId="31917c9f-c6dd-4390-9191-1808e2ed689e" providerId="ADAL" clId="{C6E4C080-295C-4532-A8BD-13002EC0A573}" dt="2023-01-14T04:25:49.539" v="3113" actId="20577"/>
          <ac:spMkLst>
            <pc:docMk/>
            <pc:sldMk cId="2694752860" sldId="366"/>
            <ac:spMk id="2" creationId="{5516FA32-B795-41AC-867A-02D66A1B636E}"/>
          </ac:spMkLst>
        </pc:spChg>
        <pc:spChg chg="mod">
          <ac:chgData name="Shailendra, Samar" userId="31917c9f-c6dd-4390-9191-1808e2ed689e" providerId="ADAL" clId="{C6E4C080-295C-4532-A8BD-13002EC0A573}" dt="2023-01-16T09:32:59.091" v="4158" actId="14100"/>
          <ac:spMkLst>
            <pc:docMk/>
            <pc:sldMk cId="2694752860" sldId="366"/>
            <ac:spMk id="3" creationId="{1F79E7DB-4424-4542-9354-4A6ACDB5000A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4" creationId="{77A70B2F-2086-4932-8896-C8F8D1F6138A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5" creationId="{E0DA2382-5979-4BB1-9A94-3FBFABB26BF5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6" creationId="{BF952B21-188D-45E2-B7D6-E829C9BEA412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7" creationId="{6B83F64C-8667-4C04-B910-0157584AF4C3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8" creationId="{87C4D82A-8337-4234-BB8B-47FD88BD1D8A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9" creationId="{5185A008-8DDD-4544-8727-62CBE4C7DD23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10" creationId="{58A396CC-0F42-4BBD-A066-57A364C6380C}"/>
          </ac:spMkLst>
        </pc:spChg>
        <pc:spChg chg="add mod">
          <ac:chgData name="Shailendra, Samar" userId="31917c9f-c6dd-4390-9191-1808e2ed689e" providerId="ADAL" clId="{C6E4C080-295C-4532-A8BD-13002EC0A573}" dt="2023-01-14T03:26:03.217" v="887" actId="404"/>
          <ac:spMkLst>
            <pc:docMk/>
            <pc:sldMk cId="2694752860" sldId="366"/>
            <ac:spMk id="11" creationId="{C3FA44BA-19D5-469E-B249-6ED28E3D63AA}"/>
          </ac:spMkLst>
        </pc:spChg>
        <pc:spChg chg="mod topLvl">
          <ac:chgData name="Shailendra, Samar" userId="31917c9f-c6dd-4390-9191-1808e2ed689e" providerId="ADAL" clId="{C6E4C080-295C-4532-A8BD-13002EC0A573}" dt="2023-01-14T03:25:47.471" v="884" actId="404"/>
          <ac:spMkLst>
            <pc:docMk/>
            <pc:sldMk cId="2694752860" sldId="366"/>
            <ac:spMk id="24" creationId="{005C6019-FA96-43DA-B354-DC5EC597A97B}"/>
          </ac:spMkLst>
        </pc:spChg>
        <pc:spChg chg="del mod">
          <ac:chgData name="Shailendra, Samar" userId="31917c9f-c6dd-4390-9191-1808e2ed689e" providerId="ADAL" clId="{C6E4C080-295C-4532-A8BD-13002EC0A573}" dt="2023-01-14T03:22:40.849" v="844" actId="478"/>
          <ac:spMkLst>
            <pc:docMk/>
            <pc:sldMk cId="2694752860" sldId="366"/>
            <ac:spMk id="25" creationId="{50CCE22D-0792-4B29-AA0E-90539D9D234B}"/>
          </ac:spMkLst>
        </pc:spChg>
        <pc:spChg chg="mod topLvl">
          <ac:chgData name="Shailendra, Samar" userId="31917c9f-c6dd-4390-9191-1808e2ed689e" providerId="ADAL" clId="{C6E4C080-295C-4532-A8BD-13002EC0A573}" dt="2023-01-14T03:25:47.471" v="884" actId="404"/>
          <ac:spMkLst>
            <pc:docMk/>
            <pc:sldMk cId="2694752860" sldId="366"/>
            <ac:spMk id="26" creationId="{B1A87ECE-6EAD-4657-AD4A-AF464E153757}"/>
          </ac:spMkLst>
        </pc:spChg>
        <pc:spChg chg="mod topLvl">
          <ac:chgData name="Shailendra, Samar" userId="31917c9f-c6dd-4390-9191-1808e2ed689e" providerId="ADAL" clId="{C6E4C080-295C-4532-A8BD-13002EC0A573}" dt="2023-01-14T03:25:47.471" v="884" actId="404"/>
          <ac:spMkLst>
            <pc:docMk/>
            <pc:sldMk cId="2694752860" sldId="366"/>
            <ac:spMk id="27" creationId="{0463A753-B7C4-4752-B25E-3835E926789D}"/>
          </ac:spMkLst>
        </pc:spChg>
        <pc:spChg chg="del mod topLvl">
          <ac:chgData name="Shailendra, Samar" userId="31917c9f-c6dd-4390-9191-1808e2ed689e" providerId="ADAL" clId="{C6E4C080-295C-4532-A8BD-13002EC0A573}" dt="2023-01-14T03:23:03.282" v="848" actId="478"/>
          <ac:spMkLst>
            <pc:docMk/>
            <pc:sldMk cId="2694752860" sldId="366"/>
            <ac:spMk id="28" creationId="{2C76768D-34A7-45FC-80C9-89B9543996B0}"/>
          </ac:spMkLst>
        </pc:spChg>
        <pc:spChg chg="del mod topLvl">
          <ac:chgData name="Shailendra, Samar" userId="31917c9f-c6dd-4390-9191-1808e2ed689e" providerId="ADAL" clId="{C6E4C080-295C-4532-A8BD-13002EC0A573}" dt="2023-01-14T03:23:04.752" v="849" actId="478"/>
          <ac:spMkLst>
            <pc:docMk/>
            <pc:sldMk cId="2694752860" sldId="366"/>
            <ac:spMk id="29" creationId="{133FF567-FD94-4032-AC7A-A71B844F64A9}"/>
          </ac:spMkLst>
        </pc:spChg>
        <pc:spChg chg="del mod topLvl">
          <ac:chgData name="Shailendra, Samar" userId="31917c9f-c6dd-4390-9191-1808e2ed689e" providerId="ADAL" clId="{C6E4C080-295C-4532-A8BD-13002EC0A573}" dt="2023-01-14T03:23:05.568" v="850" actId="478"/>
          <ac:spMkLst>
            <pc:docMk/>
            <pc:sldMk cId="2694752860" sldId="366"/>
            <ac:spMk id="30" creationId="{093D08EB-DC43-4A82-9129-1D9A86F01E30}"/>
          </ac:spMkLst>
        </pc:spChg>
        <pc:spChg chg="mod topLvl">
          <ac:chgData name="Shailendra, Samar" userId="31917c9f-c6dd-4390-9191-1808e2ed689e" providerId="ADAL" clId="{C6E4C080-295C-4532-A8BD-13002EC0A573}" dt="2023-01-14T03:25:47.471" v="884" actId="404"/>
          <ac:spMkLst>
            <pc:docMk/>
            <pc:sldMk cId="2694752860" sldId="366"/>
            <ac:spMk id="31" creationId="{CC9CC1BE-B0BF-40D5-AFD5-5BDF1E837D38}"/>
          </ac:spMkLst>
        </pc:spChg>
        <pc:spChg chg="add mod">
          <ac:chgData name="Shailendra, Samar" userId="31917c9f-c6dd-4390-9191-1808e2ed689e" providerId="ADAL" clId="{C6E4C080-295C-4532-A8BD-13002EC0A573}" dt="2023-01-14T03:30:25.952" v="1333" actId="1076"/>
          <ac:spMkLst>
            <pc:docMk/>
            <pc:sldMk cId="2694752860" sldId="366"/>
            <ac:spMk id="44" creationId="{89B13134-985A-4FDE-9A4B-706B4BCA1467}"/>
          </ac:spMkLst>
        </pc:spChg>
        <pc:spChg chg="add mod">
          <ac:chgData name="Shailendra, Samar" userId="31917c9f-c6dd-4390-9191-1808e2ed689e" providerId="ADAL" clId="{C6E4C080-295C-4532-A8BD-13002EC0A573}" dt="2023-01-14T03:26:13.927" v="889" actId="1076"/>
          <ac:spMkLst>
            <pc:docMk/>
            <pc:sldMk cId="2694752860" sldId="366"/>
            <ac:spMk id="45" creationId="{D3983947-9912-49AC-9E18-D865C1C9CF33}"/>
          </ac:spMkLst>
        </pc:spChg>
        <pc:spChg chg="add del">
          <ac:chgData name="Shailendra, Samar" userId="31917c9f-c6dd-4390-9191-1808e2ed689e" providerId="ADAL" clId="{C6E4C080-295C-4532-A8BD-13002EC0A573}" dt="2023-01-14T03:25:18.392" v="878" actId="22"/>
          <ac:spMkLst>
            <pc:docMk/>
            <pc:sldMk cId="2694752860" sldId="366"/>
            <ac:spMk id="47" creationId="{25B34268-64C4-4F7D-9079-00FD587E49A8}"/>
          </ac:spMkLst>
        </pc:spChg>
        <pc:spChg chg="add mod">
          <ac:chgData name="Shailendra, Samar" userId="31917c9f-c6dd-4390-9191-1808e2ed689e" providerId="ADAL" clId="{C6E4C080-295C-4532-A8BD-13002EC0A573}" dt="2023-01-14T04:50:27.293" v="4030" actId="1076"/>
          <ac:spMkLst>
            <pc:docMk/>
            <pc:sldMk cId="2694752860" sldId="366"/>
            <ac:spMk id="50" creationId="{441C654E-143F-42E1-B61D-CC101B9D0D9B}"/>
          </ac:spMkLst>
        </pc:spChg>
        <pc:grpChg chg="add mod">
          <ac:chgData name="Shailendra, Samar" userId="31917c9f-c6dd-4390-9191-1808e2ed689e" providerId="ADAL" clId="{C6E4C080-295C-4532-A8BD-13002EC0A573}" dt="2023-01-14T03:30:37.192" v="1334" actId="164"/>
          <ac:grpSpMkLst>
            <pc:docMk/>
            <pc:sldMk cId="2694752860" sldId="366"/>
            <ac:grpSpMk id="22" creationId="{C9AA695A-DF5A-4F2C-B5F0-22291D89EC06}"/>
          </ac:grpSpMkLst>
        </pc:grpChg>
        <pc:grpChg chg="add del mod">
          <ac:chgData name="Shailendra, Samar" userId="31917c9f-c6dd-4390-9191-1808e2ed689e" providerId="ADAL" clId="{C6E4C080-295C-4532-A8BD-13002EC0A573}" dt="2023-01-14T03:23:00.232" v="847" actId="165"/>
          <ac:grpSpMkLst>
            <pc:docMk/>
            <pc:sldMk cId="2694752860" sldId="366"/>
            <ac:grpSpMk id="23" creationId="{B365FA98-7A3F-4C9B-90A9-706E84EF4BF6}"/>
          </ac:grpSpMkLst>
        </pc:grpChg>
        <pc:grpChg chg="add mod">
          <ac:chgData name="Shailendra, Samar" userId="31917c9f-c6dd-4390-9191-1808e2ed689e" providerId="ADAL" clId="{C6E4C080-295C-4532-A8BD-13002EC0A573}" dt="2023-01-14T03:25:40.166" v="881" actId="164"/>
          <ac:grpSpMkLst>
            <pc:docMk/>
            <pc:sldMk cId="2694752860" sldId="366"/>
            <ac:grpSpMk id="37" creationId="{65CB304D-C195-4E3E-8C53-B2A3875FC0AF}"/>
          </ac:grpSpMkLst>
        </pc:grpChg>
        <pc:grpChg chg="add mod">
          <ac:chgData name="Shailendra, Samar" userId="31917c9f-c6dd-4390-9191-1808e2ed689e" providerId="ADAL" clId="{C6E4C080-295C-4532-A8BD-13002EC0A573}" dt="2023-01-14T03:30:37.192" v="1334" actId="164"/>
          <ac:grpSpMkLst>
            <pc:docMk/>
            <pc:sldMk cId="2694752860" sldId="366"/>
            <ac:grpSpMk id="48" creationId="{8D900D1D-611A-4FD2-9052-2F9BA15BB674}"/>
          </ac:grpSpMkLst>
        </pc:grpChg>
        <pc:grpChg chg="add mod">
          <ac:chgData name="Shailendra, Samar" userId="31917c9f-c6dd-4390-9191-1808e2ed689e" providerId="ADAL" clId="{C6E4C080-295C-4532-A8BD-13002EC0A573}" dt="2023-01-16T09:33:04.003" v="4167" actId="1038"/>
          <ac:grpSpMkLst>
            <pc:docMk/>
            <pc:sldMk cId="2694752860" sldId="366"/>
            <ac:grpSpMk id="49" creationId="{57B6D835-909E-4DF1-B7E5-E1DB799B910C}"/>
          </ac:grpSpMkLst>
        </pc:grpChg>
        <pc:cxnChg chg="add mod">
          <ac:chgData name="Shailendra, Samar" userId="31917c9f-c6dd-4390-9191-1808e2ed689e" providerId="ADAL" clId="{C6E4C080-295C-4532-A8BD-13002EC0A573}" dt="2023-01-14T03:22:18.468" v="837" actId="164"/>
          <ac:cxnSpMkLst>
            <pc:docMk/>
            <pc:sldMk cId="2694752860" sldId="366"/>
            <ac:cxnSpMk id="13" creationId="{C24458DA-DD34-4641-AC20-BA34FA8F05FB}"/>
          </ac:cxnSpMkLst>
        </pc:cxnChg>
        <pc:cxnChg chg="add mod">
          <ac:chgData name="Shailendra, Samar" userId="31917c9f-c6dd-4390-9191-1808e2ed689e" providerId="ADAL" clId="{C6E4C080-295C-4532-A8BD-13002EC0A573}" dt="2023-01-14T03:22:18.468" v="837" actId="164"/>
          <ac:cxnSpMkLst>
            <pc:docMk/>
            <pc:sldMk cId="2694752860" sldId="366"/>
            <ac:cxnSpMk id="15" creationId="{E2507A27-A3D3-497F-A6EE-9C63B4C5B33E}"/>
          </ac:cxnSpMkLst>
        </pc:cxnChg>
        <pc:cxnChg chg="add mod">
          <ac:chgData name="Shailendra, Samar" userId="31917c9f-c6dd-4390-9191-1808e2ed689e" providerId="ADAL" clId="{C6E4C080-295C-4532-A8BD-13002EC0A573}" dt="2023-01-14T03:22:18.468" v="837" actId="164"/>
          <ac:cxnSpMkLst>
            <pc:docMk/>
            <pc:sldMk cId="2694752860" sldId="366"/>
            <ac:cxnSpMk id="17" creationId="{3216BE05-71FC-4A4E-87D8-796FBE275910}"/>
          </ac:cxnSpMkLst>
        </pc:cxnChg>
        <pc:cxnChg chg="add mod">
          <ac:chgData name="Shailendra, Samar" userId="31917c9f-c6dd-4390-9191-1808e2ed689e" providerId="ADAL" clId="{C6E4C080-295C-4532-A8BD-13002EC0A573}" dt="2023-01-14T03:22:18.468" v="837" actId="164"/>
          <ac:cxnSpMkLst>
            <pc:docMk/>
            <pc:sldMk cId="2694752860" sldId="366"/>
            <ac:cxnSpMk id="19" creationId="{6E5BB175-D041-481A-A8EE-89EB3CBA34E1}"/>
          </ac:cxnSpMkLst>
        </pc:cxnChg>
        <pc:cxnChg chg="add mod">
          <ac:chgData name="Shailendra, Samar" userId="31917c9f-c6dd-4390-9191-1808e2ed689e" providerId="ADAL" clId="{C6E4C080-295C-4532-A8BD-13002EC0A573}" dt="2023-01-14T03:22:18.468" v="837" actId="164"/>
          <ac:cxnSpMkLst>
            <pc:docMk/>
            <pc:sldMk cId="2694752860" sldId="366"/>
            <ac:cxnSpMk id="21" creationId="{C3B22AFB-3225-4FAD-AD03-BA037AEBAB2F}"/>
          </ac:cxnSpMkLst>
        </pc:cxnChg>
        <pc:cxnChg chg="mod topLvl">
          <ac:chgData name="Shailendra, Samar" userId="31917c9f-c6dd-4390-9191-1808e2ed689e" providerId="ADAL" clId="{C6E4C080-295C-4532-A8BD-13002EC0A573}" dt="2023-01-14T03:25:40.166" v="881" actId="164"/>
          <ac:cxnSpMkLst>
            <pc:docMk/>
            <pc:sldMk cId="2694752860" sldId="366"/>
            <ac:cxnSpMk id="32" creationId="{0FFCC68B-23DC-4623-9058-2CC06EF7EA06}"/>
          </ac:cxnSpMkLst>
        </pc:cxnChg>
        <pc:cxnChg chg="mod topLvl">
          <ac:chgData name="Shailendra, Samar" userId="31917c9f-c6dd-4390-9191-1808e2ed689e" providerId="ADAL" clId="{C6E4C080-295C-4532-A8BD-13002EC0A573}" dt="2023-01-14T03:25:40.166" v="881" actId="164"/>
          <ac:cxnSpMkLst>
            <pc:docMk/>
            <pc:sldMk cId="2694752860" sldId="366"/>
            <ac:cxnSpMk id="33" creationId="{4C56DAA6-5A61-4109-8273-EF856F6FD5D2}"/>
          </ac:cxnSpMkLst>
        </pc:cxnChg>
        <pc:cxnChg chg="del mod topLvl">
          <ac:chgData name="Shailendra, Samar" userId="31917c9f-c6dd-4390-9191-1808e2ed689e" providerId="ADAL" clId="{C6E4C080-295C-4532-A8BD-13002EC0A573}" dt="2023-01-14T03:23:08.539" v="853" actId="478"/>
          <ac:cxnSpMkLst>
            <pc:docMk/>
            <pc:sldMk cId="2694752860" sldId="366"/>
            <ac:cxnSpMk id="34" creationId="{E045374F-5A37-464A-A677-28E940E4C798}"/>
          </ac:cxnSpMkLst>
        </pc:cxnChg>
        <pc:cxnChg chg="del mod topLvl">
          <ac:chgData name="Shailendra, Samar" userId="31917c9f-c6dd-4390-9191-1808e2ed689e" providerId="ADAL" clId="{C6E4C080-295C-4532-A8BD-13002EC0A573}" dt="2023-01-14T03:23:07.539" v="852" actId="478"/>
          <ac:cxnSpMkLst>
            <pc:docMk/>
            <pc:sldMk cId="2694752860" sldId="366"/>
            <ac:cxnSpMk id="35" creationId="{F36207B4-28CC-47BB-92DB-5E0C18C020E3}"/>
          </ac:cxnSpMkLst>
        </pc:cxnChg>
        <pc:cxnChg chg="del mod topLvl">
          <ac:chgData name="Shailendra, Samar" userId="31917c9f-c6dd-4390-9191-1808e2ed689e" providerId="ADAL" clId="{C6E4C080-295C-4532-A8BD-13002EC0A573}" dt="2023-01-14T03:23:06.858" v="851" actId="478"/>
          <ac:cxnSpMkLst>
            <pc:docMk/>
            <pc:sldMk cId="2694752860" sldId="366"/>
            <ac:cxnSpMk id="36" creationId="{C471C5E2-3C81-451E-ADFD-792A2F1B31F4}"/>
          </ac:cxnSpMkLst>
        </pc:cxnChg>
        <pc:cxnChg chg="add mod">
          <ac:chgData name="Shailendra, Samar" userId="31917c9f-c6dd-4390-9191-1808e2ed689e" providerId="ADAL" clId="{C6E4C080-295C-4532-A8BD-13002EC0A573}" dt="2023-01-14T03:25:40.166" v="881" actId="164"/>
          <ac:cxnSpMkLst>
            <pc:docMk/>
            <pc:sldMk cId="2694752860" sldId="366"/>
            <ac:cxnSpMk id="41" creationId="{AB4D43E5-6878-4EDB-96F0-5512B3A82721}"/>
          </ac:cxnSpMkLst>
        </pc:cxnChg>
        <pc:cxnChg chg="add mod">
          <ac:chgData name="Shailendra, Samar" userId="31917c9f-c6dd-4390-9191-1808e2ed689e" providerId="ADAL" clId="{C6E4C080-295C-4532-A8BD-13002EC0A573}" dt="2023-01-14T03:26:00.617" v="885" actId="14100"/>
          <ac:cxnSpMkLst>
            <pc:docMk/>
            <pc:sldMk cId="2694752860" sldId="366"/>
            <ac:cxnSpMk id="43" creationId="{8E0CBD2D-0B43-43AC-86D7-521179099AE4}"/>
          </ac:cxnSpMkLst>
        </pc:cxnChg>
      </pc:sldChg>
      <pc:sldChg chg="addSp delSp modSp new mod">
        <pc:chgData name="Shailendra, Samar" userId="31917c9f-c6dd-4390-9191-1808e2ed689e" providerId="ADAL" clId="{C6E4C080-295C-4532-A8BD-13002EC0A573}" dt="2023-01-14T04:47:08.886" v="3862" actId="1076"/>
        <pc:sldMkLst>
          <pc:docMk/>
          <pc:sldMk cId="1425663410" sldId="367"/>
        </pc:sldMkLst>
        <pc:spChg chg="mod">
          <ac:chgData name="Shailendra, Samar" userId="31917c9f-c6dd-4390-9191-1808e2ed689e" providerId="ADAL" clId="{C6E4C080-295C-4532-A8BD-13002EC0A573}" dt="2023-01-14T03:57:38.578" v="2560" actId="20577"/>
          <ac:spMkLst>
            <pc:docMk/>
            <pc:sldMk cId="1425663410" sldId="367"/>
            <ac:spMk id="2" creationId="{24FB8ED7-AC98-4FD7-8F57-2F21D3101531}"/>
          </ac:spMkLst>
        </pc:spChg>
        <pc:spChg chg="mod">
          <ac:chgData name="Shailendra, Samar" userId="31917c9f-c6dd-4390-9191-1808e2ed689e" providerId="ADAL" clId="{C6E4C080-295C-4532-A8BD-13002EC0A573}" dt="2023-01-14T04:21:24.634" v="3092" actId="20577"/>
          <ac:spMkLst>
            <pc:docMk/>
            <pc:sldMk cId="1425663410" sldId="367"/>
            <ac:spMk id="3" creationId="{01D43728-8C5E-4ABF-BCFC-F56402F62A5B}"/>
          </ac:spMkLst>
        </pc:spChg>
        <pc:spChg chg="add mod or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4" creationId="{9E8AFD6E-AA26-4B8F-86D5-0D7F8AECFCF0}"/>
          </ac:spMkLst>
        </pc:spChg>
        <pc:spChg chg="add mod topLvl">
          <ac:chgData name="Shailendra, Samar" userId="31917c9f-c6dd-4390-9191-1808e2ed689e" providerId="ADAL" clId="{C6E4C080-295C-4532-A8BD-13002EC0A573}" dt="2023-01-14T04:23:44.696" v="3106" actId="207"/>
          <ac:spMkLst>
            <pc:docMk/>
            <pc:sldMk cId="1425663410" sldId="367"/>
            <ac:spMk id="5" creationId="{5AE1DFD9-D2C4-4A81-9FAB-962D1EBD6F2E}"/>
          </ac:spMkLst>
        </pc:spChg>
        <pc:spChg chg="add mo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6" creationId="{D47E6914-A7AA-49A3-BD7A-02EFA1C77451}"/>
          </ac:spMkLst>
        </pc:spChg>
        <pc:spChg chg="add mod or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7" creationId="{99558DE9-B887-4D7C-B7A6-39EC1FD6D8AB}"/>
          </ac:spMkLst>
        </pc:spChg>
        <pc:spChg chg="mod topLvl">
          <ac:chgData name="Shailendra, Samar" userId="31917c9f-c6dd-4390-9191-1808e2ed689e" providerId="ADAL" clId="{C6E4C080-295C-4532-A8BD-13002EC0A573}" dt="2023-01-14T04:11:54.723" v="2781" actId="164"/>
          <ac:spMkLst>
            <pc:docMk/>
            <pc:sldMk cId="1425663410" sldId="367"/>
            <ac:spMk id="10" creationId="{47964CE4-C0A3-4746-9BF8-04F6131A8047}"/>
          </ac:spMkLst>
        </pc:spChg>
        <pc:spChg chg="mod topLvl">
          <ac:chgData name="Shailendra, Samar" userId="31917c9f-c6dd-4390-9191-1808e2ed689e" providerId="ADAL" clId="{C6E4C080-295C-4532-A8BD-13002EC0A573}" dt="2023-01-14T04:11:54.723" v="2781" actId="164"/>
          <ac:spMkLst>
            <pc:docMk/>
            <pc:sldMk cId="1425663410" sldId="367"/>
            <ac:spMk id="11" creationId="{E093D45D-03F1-4ADF-8145-4A6CF211149C}"/>
          </ac:spMkLst>
        </pc:spChg>
        <pc:spChg chg="mod topLvl">
          <ac:chgData name="Shailendra, Samar" userId="31917c9f-c6dd-4390-9191-1808e2ed689e" providerId="ADAL" clId="{C6E4C080-295C-4532-A8BD-13002EC0A573}" dt="2023-01-14T04:11:12.764" v="2761" actId="165"/>
          <ac:spMkLst>
            <pc:docMk/>
            <pc:sldMk cId="1425663410" sldId="367"/>
            <ac:spMk id="12" creationId="{AA363E03-8446-4882-A422-92FC23034566}"/>
          </ac:spMkLst>
        </pc:spChg>
        <pc:spChg chg="mod topLvl">
          <ac:chgData name="Shailendra, Samar" userId="31917c9f-c6dd-4390-9191-1808e2ed689e" providerId="ADAL" clId="{C6E4C080-295C-4532-A8BD-13002EC0A573}" dt="2023-01-14T04:11:12.764" v="2761" actId="165"/>
          <ac:spMkLst>
            <pc:docMk/>
            <pc:sldMk cId="1425663410" sldId="367"/>
            <ac:spMk id="13" creationId="{33270FD1-A4CE-412A-B861-2BBE8BB21522}"/>
          </ac:spMkLst>
        </pc:spChg>
        <pc:spChg chg="add mod">
          <ac:chgData name="Shailendra, Samar" userId="31917c9f-c6dd-4390-9191-1808e2ed689e" providerId="ADAL" clId="{C6E4C080-295C-4532-A8BD-13002EC0A573}" dt="2023-01-14T04:13:18.206" v="2810" actId="20577"/>
          <ac:spMkLst>
            <pc:docMk/>
            <pc:sldMk cId="1425663410" sldId="367"/>
            <ac:spMk id="14" creationId="{2F1ECB6E-6E9F-4628-AD43-94229CDE9696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17" creationId="{907589D3-ED2E-4E53-993D-DFA418AAED7E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18" creationId="{D435DE0C-9E71-4384-B504-5627A078B4FA}"/>
          </ac:spMkLst>
        </pc:spChg>
        <pc:spChg chg="mod topLvl">
          <ac:chgData name="Shailendra, Samar" userId="31917c9f-c6dd-4390-9191-1808e2ed689e" providerId="ADAL" clId="{C6E4C080-295C-4532-A8BD-13002EC0A573}" dt="2023-01-14T04:23:51.122" v="3107" actId="207"/>
          <ac:spMkLst>
            <pc:docMk/>
            <pc:sldMk cId="1425663410" sldId="367"/>
            <ac:spMk id="19" creationId="{BFEE6C58-D9F0-4E54-9EF8-D60A4EDABAF9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20" creationId="{5E29EB3F-960E-4D53-892C-9F6925A51A55}"/>
          </ac:spMkLst>
        </pc:spChg>
        <pc:spChg chg="add mod">
          <ac:chgData name="Shailendra, Samar" userId="31917c9f-c6dd-4390-9191-1808e2ed689e" providerId="ADAL" clId="{C6E4C080-295C-4532-A8BD-13002EC0A573}" dt="2023-01-14T04:47:01.736" v="3861" actId="1076"/>
          <ac:spMkLst>
            <pc:docMk/>
            <pc:sldMk cId="1425663410" sldId="367"/>
            <ac:spMk id="23" creationId="{EBB9578B-8097-4E9D-95BF-369712AD5F31}"/>
          </ac:spMkLst>
        </pc:spChg>
        <pc:spChg chg="add mod">
          <ac:chgData name="Shailendra, Samar" userId="31917c9f-c6dd-4390-9191-1808e2ed689e" providerId="ADAL" clId="{C6E4C080-295C-4532-A8BD-13002EC0A573}" dt="2023-01-14T04:47:08.886" v="3862" actId="1076"/>
          <ac:spMkLst>
            <pc:docMk/>
            <pc:sldMk cId="1425663410" sldId="367"/>
            <ac:spMk id="28" creationId="{C6EBACB5-D8ED-4933-9045-C02603565AA3}"/>
          </ac:spMkLst>
        </pc:spChg>
        <pc:grpChg chg="add del mod topLvl">
          <ac:chgData name="Shailendra, Samar" userId="31917c9f-c6dd-4390-9191-1808e2ed689e" providerId="ADAL" clId="{C6E4C080-295C-4532-A8BD-13002EC0A573}" dt="2023-01-14T04:09:34.973" v="2741" actId="165"/>
          <ac:grpSpMkLst>
            <pc:docMk/>
            <pc:sldMk cId="1425663410" sldId="367"/>
            <ac:grpSpMk id="8" creationId="{61193730-EF15-4F39-BBD7-58217F081D09}"/>
          </ac:grpSpMkLst>
        </pc:grpChg>
        <pc:grpChg chg="add del mod topLvl">
          <ac:chgData name="Shailendra, Samar" userId="31917c9f-c6dd-4390-9191-1808e2ed689e" providerId="ADAL" clId="{C6E4C080-295C-4532-A8BD-13002EC0A573}" dt="2023-01-14T04:01:26.015" v="2604" actId="165"/>
          <ac:grpSpMkLst>
            <pc:docMk/>
            <pc:sldMk cId="1425663410" sldId="367"/>
            <ac:grpSpMk id="9" creationId="{B8DCE586-1050-414D-89CC-B2871BAE1495}"/>
          </ac:grpSpMkLst>
        </pc:grpChg>
        <pc:grpChg chg="add del mod">
          <ac:chgData name="Shailendra, Samar" userId="31917c9f-c6dd-4390-9191-1808e2ed689e" providerId="ADAL" clId="{C6E4C080-295C-4532-A8BD-13002EC0A573}" dt="2023-01-14T04:00:25.741" v="2598" actId="165"/>
          <ac:grpSpMkLst>
            <pc:docMk/>
            <pc:sldMk cId="1425663410" sldId="367"/>
            <ac:grpSpMk id="15" creationId="{A572D777-E2F1-4B76-A34D-BF60F1024EC3}"/>
          </ac:grpSpMkLst>
        </pc:grpChg>
        <pc:grpChg chg="add del mod">
          <ac:chgData name="Shailendra, Samar" userId="31917c9f-c6dd-4390-9191-1808e2ed689e" providerId="ADAL" clId="{C6E4C080-295C-4532-A8BD-13002EC0A573}" dt="2023-01-14T04:02:03.157" v="2608" actId="165"/>
          <ac:grpSpMkLst>
            <pc:docMk/>
            <pc:sldMk cId="1425663410" sldId="367"/>
            <ac:grpSpMk id="16" creationId="{FC6CC22A-A14A-4227-827D-6AB9E9A498DB}"/>
          </ac:grpSpMkLst>
        </pc:grpChg>
        <pc:grpChg chg="add mod topLvl">
          <ac:chgData name="Shailendra, Samar" userId="31917c9f-c6dd-4390-9191-1808e2ed689e" providerId="ADAL" clId="{C6E4C080-295C-4532-A8BD-13002EC0A573}" dt="2023-01-14T04:11:54.723" v="2781" actId="164"/>
          <ac:grpSpMkLst>
            <pc:docMk/>
            <pc:sldMk cId="1425663410" sldId="367"/>
            <ac:grpSpMk id="21" creationId="{0BE99BAF-7F8B-4FA2-9A68-E38419DC4F46}"/>
          </ac:grpSpMkLst>
        </pc:grpChg>
        <pc:grpChg chg="add del mod">
          <ac:chgData name="Shailendra, Samar" userId="31917c9f-c6dd-4390-9191-1808e2ed689e" providerId="ADAL" clId="{C6E4C080-295C-4532-A8BD-13002EC0A573}" dt="2023-01-14T04:10:20.152" v="2751" actId="165"/>
          <ac:grpSpMkLst>
            <pc:docMk/>
            <pc:sldMk cId="1425663410" sldId="367"/>
            <ac:grpSpMk id="22" creationId="{96140E63-F174-4980-ADB9-319CB9DEAA1D}"/>
          </ac:grpSpMkLst>
        </pc:grpChg>
        <pc:grpChg chg="add del mod">
          <ac:chgData name="Shailendra, Samar" userId="31917c9f-c6dd-4390-9191-1808e2ed689e" providerId="ADAL" clId="{C6E4C080-295C-4532-A8BD-13002EC0A573}" dt="2023-01-14T04:11:12.764" v="2761" actId="165"/>
          <ac:grpSpMkLst>
            <pc:docMk/>
            <pc:sldMk cId="1425663410" sldId="367"/>
            <ac:grpSpMk id="24" creationId="{DE44337A-DDA7-4808-A50C-7085A81A7C32}"/>
          </ac:grpSpMkLst>
        </pc:grpChg>
        <pc:grpChg chg="add mod">
          <ac:chgData name="Shailendra, Samar" userId="31917c9f-c6dd-4390-9191-1808e2ed689e" providerId="ADAL" clId="{C6E4C080-295C-4532-A8BD-13002EC0A573}" dt="2023-01-14T04:11:54.723" v="2781" actId="164"/>
          <ac:grpSpMkLst>
            <pc:docMk/>
            <pc:sldMk cId="1425663410" sldId="367"/>
            <ac:grpSpMk id="25" creationId="{CDA90F41-F81B-4714-AC64-0125532FAB0E}"/>
          </ac:grpSpMkLst>
        </pc:grpChg>
        <pc:grpChg chg="add mod">
          <ac:chgData name="Shailendra, Samar" userId="31917c9f-c6dd-4390-9191-1808e2ed689e" providerId="ADAL" clId="{C6E4C080-295C-4532-A8BD-13002EC0A573}" dt="2023-01-14T04:11:58.996" v="2782" actId="164"/>
          <ac:grpSpMkLst>
            <pc:docMk/>
            <pc:sldMk cId="1425663410" sldId="367"/>
            <ac:grpSpMk id="26" creationId="{2BA2B5C5-9540-4D73-9D4F-6620417F3959}"/>
          </ac:grpSpMkLst>
        </pc:grpChg>
        <pc:grpChg chg="add del mod">
          <ac:chgData name="Shailendra, Samar" userId="31917c9f-c6dd-4390-9191-1808e2ed689e" providerId="ADAL" clId="{C6E4C080-295C-4532-A8BD-13002EC0A573}" dt="2023-01-14T04:14:34.609" v="2872" actId="165"/>
          <ac:grpSpMkLst>
            <pc:docMk/>
            <pc:sldMk cId="1425663410" sldId="367"/>
            <ac:grpSpMk id="27" creationId="{BEC4012A-5022-4674-88B5-9218B3C96303}"/>
          </ac:grpSpMkLst>
        </pc:grpChg>
        <pc:grpChg chg="add mod">
          <ac:chgData name="Shailendra, Samar" userId="31917c9f-c6dd-4390-9191-1808e2ed689e" providerId="ADAL" clId="{C6E4C080-295C-4532-A8BD-13002EC0A573}" dt="2023-01-14T04:46:45.632" v="3857" actId="1076"/>
          <ac:grpSpMkLst>
            <pc:docMk/>
            <pc:sldMk cId="1425663410" sldId="367"/>
            <ac:grpSpMk id="29" creationId="{CDA01792-A5EC-4C09-9417-D6ECE97D55F9}"/>
          </ac:grpSpMkLst>
        </pc:grpChg>
      </pc:sldChg>
      <pc:sldChg chg="addSp delSp modSp new add del mod setBg">
        <pc:chgData name="Shailendra, Samar" userId="31917c9f-c6dd-4390-9191-1808e2ed689e" providerId="ADAL" clId="{C6E4C080-295C-4532-A8BD-13002EC0A573}" dt="2023-01-16T09:32:02.822" v="4146" actId="692"/>
        <pc:sldMkLst>
          <pc:docMk/>
          <pc:sldMk cId="1152415439" sldId="368"/>
        </pc:sldMkLst>
        <pc:spChg chg="mod">
          <ac:chgData name="Shailendra, Samar" userId="31917c9f-c6dd-4390-9191-1808e2ed689e" providerId="ADAL" clId="{C6E4C080-295C-4532-A8BD-13002EC0A573}" dt="2023-01-14T04:57:12.795" v="4043" actId="26606"/>
          <ac:spMkLst>
            <pc:docMk/>
            <pc:sldMk cId="1152415439" sldId="368"/>
            <ac:spMk id="2" creationId="{72683529-C112-46A9-A3EF-28CBC60D345C}"/>
          </ac:spMkLst>
        </pc:spChg>
        <pc:spChg chg="mod">
          <ac:chgData name="Shailendra, Samar" userId="31917c9f-c6dd-4390-9191-1808e2ed689e" providerId="ADAL" clId="{C6E4C080-295C-4532-A8BD-13002EC0A573}" dt="2023-01-14T05:03:46.924" v="4101" actId="14100"/>
          <ac:spMkLst>
            <pc:docMk/>
            <pc:sldMk cId="1152415439" sldId="368"/>
            <ac:spMk id="3" creationId="{5B9C0250-25FB-429E-B9D6-0EE1E3ADCCB3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8" creationId="{26D1F02D-E1A7-4A23-AD11-2222A736295B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3" creationId="{F1EE0697-327B-4F65-A56B-11DFCF9ABAE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4" creationId="{6476BAB2-EB21-4D3D-82CE-35E09D93BDF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5" creationId="{9DF5D345-8B95-40D3-8761-34957F8DE8A0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6" creationId="{4078DDC2-3F54-4FDD-8FFC-FDBAE485752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7" creationId="{802DDDA3-BB94-4FF5-BDB5-458AD2978637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18" creationId="{BD546DF1-1E87-44CA-9410-E0165F7A0DD4}"/>
          </ac:spMkLst>
        </pc:spChg>
        <pc:spChg chg="del mod topLvl">
          <ac:chgData name="Shailendra, Samar" userId="31917c9f-c6dd-4390-9191-1808e2ed689e" providerId="ADAL" clId="{C6E4C080-295C-4532-A8BD-13002EC0A573}" dt="2023-01-14T04:32:48.390" v="3180" actId="478"/>
          <ac:spMkLst>
            <pc:docMk/>
            <pc:sldMk cId="1152415439" sldId="368"/>
            <ac:spMk id="19" creationId="{29078A90-0800-4E84-893E-95BBAABDB4C8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0" creationId="{51FAD205-36F8-4535-9A47-A24953895F7B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1" creationId="{0553478B-ABD1-4379-BBCF-394BEB4E6E51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2" creationId="{A556F2D3-B005-45DE-8720-8FD82AEDD3A5}"/>
          </ac:spMkLst>
        </pc:spChg>
        <pc:spChg chg="del mod topLvl">
          <ac:chgData name="Shailendra, Samar" userId="31917c9f-c6dd-4390-9191-1808e2ed689e" providerId="ADAL" clId="{C6E4C080-295C-4532-A8BD-13002EC0A573}" dt="2023-01-14T04:29:26.132" v="3167" actId="478"/>
          <ac:spMkLst>
            <pc:docMk/>
            <pc:sldMk cId="1152415439" sldId="368"/>
            <ac:spMk id="23" creationId="{C3D38975-EC7A-4E6F-8E9F-B06C04AF8A0A}"/>
          </ac:spMkLst>
        </pc:spChg>
        <pc:spChg chg="del mod topLvl">
          <ac:chgData name="Shailendra, Samar" userId="31917c9f-c6dd-4390-9191-1808e2ed689e" providerId="ADAL" clId="{C6E4C080-295C-4532-A8BD-13002EC0A573}" dt="2023-01-14T04:32:49.570" v="3181" actId="478"/>
          <ac:spMkLst>
            <pc:docMk/>
            <pc:sldMk cId="1152415439" sldId="368"/>
            <ac:spMk id="24" creationId="{478D03BB-367C-4781-8EAC-0160A2D11F1A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5" creationId="{F19AEFFB-68C3-49C1-8310-3D43D08FD234}"/>
          </ac:spMkLst>
        </pc:spChg>
        <pc:spChg chg="add del mod">
          <ac:chgData name="Shailendra, Samar" userId="31917c9f-c6dd-4390-9191-1808e2ed689e" providerId="ADAL" clId="{C6E4C080-295C-4532-A8BD-13002EC0A573}" dt="2023-01-14T04:32:32.603" v="3178"/>
          <ac:spMkLst>
            <pc:docMk/>
            <pc:sldMk cId="1152415439" sldId="368"/>
            <ac:spMk id="42" creationId="{B6180AFE-7C56-4C08-AFA4-30DA693A989A}"/>
          </ac:spMkLst>
        </pc:spChg>
        <pc:spChg chg="add del">
          <ac:chgData name="Shailendra, Samar" userId="31917c9f-c6dd-4390-9191-1808e2ed689e" providerId="ADAL" clId="{C6E4C080-295C-4532-A8BD-13002EC0A573}" dt="2023-01-14T04:57:12.795" v="4043" actId="26606"/>
          <ac:spMkLst>
            <pc:docMk/>
            <pc:sldMk cId="1152415439" sldId="368"/>
            <ac:spMk id="49" creationId="{2B566528-1B12-4246-9431-5C2D7D081168}"/>
          </ac:spMkLst>
        </pc:spChg>
        <pc:grpChg chg="add del mod">
          <ac:chgData name="Shailendra, Samar" userId="31917c9f-c6dd-4390-9191-1808e2ed689e" providerId="ADAL" clId="{C6E4C080-295C-4532-A8BD-13002EC0A573}" dt="2023-01-14T04:28:40.454" v="3147" actId="165"/>
          <ac:grpSpMkLst>
            <pc:docMk/>
            <pc:sldMk cId="1152415439" sldId="368"/>
            <ac:grpSpMk id="4" creationId="{06597953-5625-4702-AD36-80D54BFAC450}"/>
          </ac:grpSpMkLst>
        </pc:grpChg>
        <pc:grpChg chg="del mod topLvl">
          <ac:chgData name="Shailendra, Samar" userId="31917c9f-c6dd-4390-9191-1808e2ed689e" providerId="ADAL" clId="{C6E4C080-295C-4532-A8BD-13002EC0A573}" dt="2023-01-14T04:29:22.563" v="3166" actId="165"/>
          <ac:grpSpMkLst>
            <pc:docMk/>
            <pc:sldMk cId="1152415439" sldId="368"/>
            <ac:grpSpMk id="5" creationId="{7C849DAB-F854-4AAB-B252-90FEB43BAB4D}"/>
          </ac:grpSpMkLst>
        </pc:grpChg>
        <pc:grpChg chg="del mod topLvl">
          <ac:chgData name="Shailendra, Samar" userId="31917c9f-c6dd-4390-9191-1808e2ed689e" providerId="ADAL" clId="{C6E4C080-295C-4532-A8BD-13002EC0A573}" dt="2023-01-14T04:32:45.426" v="3179" actId="478"/>
          <ac:grpSpMkLst>
            <pc:docMk/>
            <pc:sldMk cId="1152415439" sldId="368"/>
            <ac:grpSpMk id="6" creationId="{DD7C5637-0B53-44AE-92A6-083D3DBF330C}"/>
          </ac:grpSpMkLst>
        </pc:grpChg>
        <pc:grpChg chg="mod">
          <ac:chgData name="Shailendra, Samar" userId="31917c9f-c6dd-4390-9191-1808e2ed689e" providerId="ADAL" clId="{C6E4C080-295C-4532-A8BD-13002EC0A573}" dt="2023-01-14T04:28:40.454" v="3147" actId="165"/>
          <ac:grpSpMkLst>
            <pc:docMk/>
            <pc:sldMk cId="1152415439" sldId="368"/>
            <ac:grpSpMk id="7" creationId="{13DADF18-8436-4A0D-B505-F99565C3DB2B}"/>
          </ac:grpSpMkLst>
        </pc:grpChg>
        <pc:grpChg chg="add del">
          <ac:chgData name="Shailendra, Samar" userId="31917c9f-c6dd-4390-9191-1808e2ed689e" providerId="ADAL" clId="{C6E4C080-295C-4532-A8BD-13002EC0A573}" dt="2023-01-14T04:57:12.795" v="4043" actId="26606"/>
          <ac:grpSpMkLst>
            <pc:docMk/>
            <pc:sldMk cId="1152415439" sldId="368"/>
            <ac:grpSpMk id="51" creationId="{828A5161-06F1-46CF-8AD7-844680A59E13}"/>
          </ac:grpSpMkLst>
        </pc:grpChg>
        <pc:grpChg chg="add del">
          <ac:chgData name="Shailendra, Samar" userId="31917c9f-c6dd-4390-9191-1808e2ed689e" providerId="ADAL" clId="{C6E4C080-295C-4532-A8BD-13002EC0A573}" dt="2023-01-14T04:57:12.795" v="4043" actId="26606"/>
          <ac:grpSpMkLst>
            <pc:docMk/>
            <pc:sldMk cId="1152415439" sldId="368"/>
            <ac:grpSpMk id="55" creationId="{5995D10D-E9C9-47DB-AE7E-801FEF38F5C9}"/>
          </ac:grpSpMkLst>
        </pc:grpChg>
        <pc:picChg chg="add del mod">
          <ac:chgData name="Shailendra, Samar" userId="31917c9f-c6dd-4390-9191-1808e2ed689e" providerId="ADAL" clId="{C6E4C080-295C-4532-A8BD-13002EC0A573}" dt="2023-01-14T04:59:46.221" v="4048" actId="478"/>
          <ac:picMkLst>
            <pc:docMk/>
            <pc:sldMk cId="1152415439" sldId="368"/>
            <ac:picMk id="44" creationId="{1903C635-44B2-49CF-A2BF-3EFC1CF1BDDD}"/>
          </ac:picMkLst>
        </pc:picChg>
        <pc:picChg chg="add mod">
          <ac:chgData name="Shailendra, Samar" userId="31917c9f-c6dd-4390-9191-1808e2ed689e" providerId="ADAL" clId="{C6E4C080-295C-4532-A8BD-13002EC0A573}" dt="2023-01-14T05:03:50.302" v="4102" actId="14100"/>
          <ac:picMkLst>
            <pc:docMk/>
            <pc:sldMk cId="1152415439" sldId="368"/>
            <ac:picMk id="46" creationId="{87400E37-FA66-4CFB-9A2D-E106950A8201}"/>
          </ac:picMkLst>
        </pc:picChg>
        <pc:cxnChg chg="add mod">
          <ac:chgData name="Shailendra, Samar" userId="31917c9f-c6dd-4390-9191-1808e2ed689e" providerId="ADAL" clId="{C6E4C080-295C-4532-A8BD-13002EC0A573}" dt="2023-01-16T09:32:02.822" v="4146" actId="692"/>
          <ac:cxnSpMkLst>
            <pc:docMk/>
            <pc:sldMk cId="1152415439" sldId="368"/>
            <ac:cxnSpMk id="5" creationId="{5E96B8AA-70CA-403E-BD1C-3EF125311B6E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9" creationId="{8B5C8F5B-B347-42A5-B34F-16D7FA1D24C4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10" creationId="{A9E733D1-0B3A-4E79-8FE0-0ABD28FB0D84}"/>
          </ac:cxnSpMkLst>
        </pc:cxnChg>
        <pc:cxnChg chg="mod">
          <ac:chgData name="Shailendra, Samar" userId="31917c9f-c6dd-4390-9191-1808e2ed689e" providerId="ADAL" clId="{C6E4C080-295C-4532-A8BD-13002EC0A573}" dt="2023-01-14T04:28:40.454" v="3147" actId="165"/>
          <ac:cxnSpMkLst>
            <pc:docMk/>
            <pc:sldMk cId="1152415439" sldId="368"/>
            <ac:cxnSpMk id="11" creationId="{0B544DCB-CA44-44E9-BA59-2A1101AF0B6C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12" creationId="{120926DC-F98F-483C-940E-4E640C0E618C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6" creationId="{7546575E-8572-4A9C-B0DF-D3E7ECACA3F5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7" creationId="{4E82B5CF-05DA-45E0-BEA6-C876565B6FA5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8" creationId="{2DAA40DE-F172-4DF7-A08E-FDBC3B0776E5}"/>
          </ac:cxnSpMkLst>
        </pc:cxnChg>
        <pc:cxnChg chg="del mod topLvl">
          <ac:chgData name="Shailendra, Samar" userId="31917c9f-c6dd-4390-9191-1808e2ed689e" providerId="ADAL" clId="{C6E4C080-295C-4532-A8BD-13002EC0A573}" dt="2023-01-14T04:29:29.130" v="3168" actId="478"/>
          <ac:cxnSpMkLst>
            <pc:docMk/>
            <pc:sldMk cId="1152415439" sldId="368"/>
            <ac:cxnSpMk id="29" creationId="{5B884AA9-4262-47D5-B65A-841167318023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0" creationId="{5AEBED75-BF52-4F45-9E64-E13F9A948B66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7" creationId="{26CFE590-2A1E-4716-8B42-FB9AD3F9762D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9" creationId="{C5C7CAA3-A309-423D-A549-622D0455CDA2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41" creationId="{6D54FABD-10E3-4E7E-86CB-66717892E954}"/>
          </ac:cxnSpMkLst>
        </pc:cxnChg>
      </pc:sldChg>
      <pc:sldChg chg="modSp new mod">
        <pc:chgData name="Shailendra, Samar" userId="31917c9f-c6dd-4390-9191-1808e2ed689e" providerId="ADAL" clId="{C6E4C080-295C-4532-A8BD-13002EC0A573}" dt="2023-01-14T05:01:11.803" v="4089" actId="20577"/>
        <pc:sldMkLst>
          <pc:docMk/>
          <pc:sldMk cId="3210438982" sldId="369"/>
        </pc:sldMkLst>
        <pc:spChg chg="mod">
          <ac:chgData name="Shailendra, Samar" userId="31917c9f-c6dd-4390-9191-1808e2ed689e" providerId="ADAL" clId="{C6E4C080-295C-4532-A8BD-13002EC0A573}" dt="2023-01-14T05:01:11.803" v="4089" actId="20577"/>
          <ac:spMkLst>
            <pc:docMk/>
            <pc:sldMk cId="3210438982" sldId="369"/>
            <ac:spMk id="3" creationId="{2B42941F-ADD0-4883-8B3E-FCA7E8C2A05E}"/>
          </ac:spMkLst>
        </pc:spChg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3096564534" sldId="3862"/>
        </pc:sldMkLst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1651026923" sldId="3863"/>
        </pc:sldMkLst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503515014" sldId="38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#52-bis-e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Online, 11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– 20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January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S6-230075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9096762" cy="2852737"/>
          </a:xfrm>
        </p:spPr>
        <p:txBody>
          <a:bodyPr/>
          <a:lstStyle/>
          <a:p>
            <a:pPr eaLnBrk="1" hangingPunct="1"/>
            <a:r>
              <a:rPr lang="en-GB" sz="5400" dirty="0"/>
              <a:t>ECS and ECS-ER</a:t>
            </a:r>
            <a:br>
              <a:rPr lang="en-GB" sz="5400" dirty="0"/>
            </a:br>
            <a:endParaRPr lang="en-GB" altLang="en-US" sz="2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dirty="0"/>
              <a:t>Intel</a:t>
            </a:r>
            <a:endParaRPr lang="en-GB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ECS and ECS-ER</a:t>
            </a:r>
            <a:endParaRPr lang="en-GB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ECS provides </a:t>
            </a:r>
          </a:p>
          <a:p>
            <a:pPr lvl="1"/>
            <a:r>
              <a:rPr lang="en-GB" sz="2000" dirty="0"/>
              <a:t>EEC provisioning, support for registration functionality for EES etc. </a:t>
            </a:r>
          </a:p>
          <a:p>
            <a:r>
              <a:rPr lang="en-GB" sz="2400" dirty="0"/>
              <a:t>One or more ECS can be deployed in an EDN, by a PLMN operator or ECSP.</a:t>
            </a:r>
          </a:p>
          <a:p>
            <a:endParaRPr lang="en-GB" sz="2400" dirty="0"/>
          </a:p>
          <a:p>
            <a:r>
              <a:rPr lang="en-GB" sz="2400" dirty="0"/>
              <a:t>ECS-ER is required to provide</a:t>
            </a:r>
          </a:p>
          <a:p>
            <a:pPr lvl="1"/>
            <a:r>
              <a:rPr lang="en-GB" sz="2000" dirty="0"/>
              <a:t>ECS Registration, ECS Discovery, EDN configuration retrieval etc. to support federation and roaming.</a:t>
            </a:r>
          </a:p>
          <a:p>
            <a:pPr lvl="1"/>
            <a:r>
              <a:rPr lang="en-GB" sz="2000" dirty="0"/>
              <a:t>ECS-ER needs to provide the ‘separation of concerns’ as required by GSMA i.e. provide separate interfaces for EWBI. </a:t>
            </a:r>
          </a:p>
          <a:p>
            <a:r>
              <a:rPr lang="en-GB" sz="2400" dirty="0"/>
              <a:t>One ECS-ER can be deployed per ECSP, or one for multiple ECSPs, or by an MNO for all ECSPs.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FA32-B795-41AC-867A-02D66A1B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Deployment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E7DB-4424-4542-9354-4A6ACDB50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327" y="1860632"/>
            <a:ext cx="5878733" cy="3064600"/>
          </a:xfrm>
        </p:spPr>
        <p:txBody>
          <a:bodyPr/>
          <a:lstStyle/>
          <a:p>
            <a:r>
              <a:rPr lang="en-GB" sz="2400" dirty="0"/>
              <a:t>ECS are required to register with ECS-ER.</a:t>
            </a:r>
          </a:p>
          <a:p>
            <a:pPr lvl="1"/>
            <a:r>
              <a:rPr lang="en-GB" sz="2000" dirty="0"/>
              <a:t> ECS-ER will need to support different/additional Information Schema than ECS (e.g. additional IEs to identify ECS within different EDNs).</a:t>
            </a:r>
          </a:p>
          <a:p>
            <a:r>
              <a:rPr lang="en-GB" sz="2400" dirty="0"/>
              <a:t>ECS can not be dynamically upgraded/promoted as ECS-ER and vice versa</a:t>
            </a:r>
          </a:p>
          <a:p>
            <a:pPr lvl="1"/>
            <a:r>
              <a:rPr lang="en-GB" sz="2000" dirty="0"/>
              <a:t>To be pre-configured as ECS-ER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7B6D835-909E-4DF1-B7E5-E1DB799B910C}"/>
              </a:ext>
            </a:extLst>
          </p:cNvPr>
          <p:cNvGrpSpPr/>
          <p:nvPr/>
        </p:nvGrpSpPr>
        <p:grpSpPr>
          <a:xfrm>
            <a:off x="6773279" y="1565364"/>
            <a:ext cx="5230171" cy="3064601"/>
            <a:chOff x="5962962" y="1927952"/>
            <a:chExt cx="5230171" cy="323740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9AA695A-DF5A-4F2C-B5F0-22291D89EC06}"/>
                </a:ext>
              </a:extLst>
            </p:cNvPr>
            <p:cNvGrpSpPr/>
            <p:nvPr/>
          </p:nvGrpSpPr>
          <p:grpSpPr>
            <a:xfrm>
              <a:off x="8031296" y="2236424"/>
              <a:ext cx="3161837" cy="2289991"/>
              <a:chOff x="6095999" y="2236424"/>
              <a:chExt cx="5670015" cy="2820318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7A70B2F-2086-4932-8896-C8F8D1F6138A}"/>
                  </a:ext>
                </a:extLst>
              </p:cNvPr>
              <p:cNvSpPr/>
              <p:nvPr/>
            </p:nvSpPr>
            <p:spPr>
              <a:xfrm>
                <a:off x="6095999" y="2236424"/>
                <a:ext cx="2123507" cy="137711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EDN-1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0DA2382-5979-4BB1-9A94-3FBFABB26BF5}"/>
                  </a:ext>
                </a:extLst>
              </p:cNvPr>
              <p:cNvSpPr/>
              <p:nvPr/>
            </p:nvSpPr>
            <p:spPr>
              <a:xfrm>
                <a:off x="8870413" y="2236424"/>
                <a:ext cx="2895601" cy="137711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EDN-2</a:t>
                </a:r>
                <a:endParaRPr lang="en-US" sz="1200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F952B21-188D-45E2-B7D6-E829C9BEA412}"/>
                  </a:ext>
                </a:extLst>
              </p:cNvPr>
              <p:cNvSpPr/>
              <p:nvPr/>
            </p:nvSpPr>
            <p:spPr>
              <a:xfrm>
                <a:off x="6334699" y="3018622"/>
                <a:ext cx="738130" cy="4103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ECS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83F64C-8667-4C04-B910-0157584AF4C3}"/>
                  </a:ext>
                </a:extLst>
              </p:cNvPr>
              <p:cNvSpPr/>
              <p:nvPr/>
            </p:nvSpPr>
            <p:spPr>
              <a:xfrm>
                <a:off x="7311529" y="3039739"/>
                <a:ext cx="738130" cy="4103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dk1"/>
                    </a:solidFill>
                  </a:rPr>
                  <a:t>ECS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7C4D82A-8337-4234-BB8B-47FD88BD1D8A}"/>
                  </a:ext>
                </a:extLst>
              </p:cNvPr>
              <p:cNvSpPr/>
              <p:nvPr/>
            </p:nvSpPr>
            <p:spPr>
              <a:xfrm>
                <a:off x="9048523" y="3039739"/>
                <a:ext cx="738130" cy="4103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dk1"/>
                    </a:solidFill>
                  </a:rPr>
                  <a:t>ECS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185A008-8DDD-4544-8727-62CBE4C7DD23}"/>
                  </a:ext>
                </a:extLst>
              </p:cNvPr>
              <p:cNvSpPr/>
              <p:nvPr/>
            </p:nvSpPr>
            <p:spPr>
              <a:xfrm>
                <a:off x="9964763" y="3058558"/>
                <a:ext cx="738130" cy="4103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dk1"/>
                    </a:solidFill>
                  </a:rPr>
                  <a:t>ECS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8A396CC-0F42-4BBD-A066-57A364C6380C}"/>
                  </a:ext>
                </a:extLst>
              </p:cNvPr>
              <p:cNvSpPr/>
              <p:nvPr/>
            </p:nvSpPr>
            <p:spPr>
              <a:xfrm>
                <a:off x="10826837" y="3045708"/>
                <a:ext cx="738130" cy="4103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dk1"/>
                    </a:solidFill>
                  </a:rPr>
                  <a:t>ECS</a:t>
                </a: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C3FA44BA-19D5-469E-B249-6ED28E3D63AA}"/>
                  </a:ext>
                </a:extLst>
              </p:cNvPr>
              <p:cNvSpPr/>
              <p:nvPr/>
            </p:nvSpPr>
            <p:spPr>
              <a:xfrm>
                <a:off x="7766892" y="4263528"/>
                <a:ext cx="1938968" cy="79321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ECS-ER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24458DA-DD34-4641-AC20-BA34FA8F05FB}"/>
                  </a:ext>
                </a:extLst>
              </p:cNvPr>
              <p:cNvCxnSpPr>
                <a:stCxn id="6" idx="2"/>
                <a:endCxn id="11" idx="0"/>
              </p:cNvCxnSpPr>
              <p:nvPr/>
            </p:nvCxnSpPr>
            <p:spPr>
              <a:xfrm>
                <a:off x="6703764" y="3429000"/>
                <a:ext cx="2032612" cy="8345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2507A27-A3D3-497F-A6EE-9C63B4C5B33E}"/>
                  </a:ext>
                </a:extLst>
              </p:cNvPr>
              <p:cNvCxnSpPr>
                <a:stCxn id="7" idx="2"/>
                <a:endCxn id="11" idx="0"/>
              </p:cNvCxnSpPr>
              <p:nvPr/>
            </p:nvCxnSpPr>
            <p:spPr>
              <a:xfrm>
                <a:off x="7680594" y="3450117"/>
                <a:ext cx="1055782" cy="8134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3216BE05-71FC-4A4E-87D8-796FBE275910}"/>
                  </a:ext>
                </a:extLst>
              </p:cNvPr>
              <p:cNvCxnSpPr>
                <a:stCxn id="8" idx="2"/>
                <a:endCxn id="11" idx="0"/>
              </p:cNvCxnSpPr>
              <p:nvPr/>
            </p:nvCxnSpPr>
            <p:spPr>
              <a:xfrm flipH="1">
                <a:off x="8736376" y="3450117"/>
                <a:ext cx="681212" cy="8134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6E5BB175-D041-481A-A8EE-89EB3CBA34E1}"/>
                  </a:ext>
                </a:extLst>
              </p:cNvPr>
              <p:cNvCxnSpPr>
                <a:endCxn id="11" idx="0"/>
              </p:cNvCxnSpPr>
              <p:nvPr/>
            </p:nvCxnSpPr>
            <p:spPr>
              <a:xfrm flipH="1">
                <a:off x="8736376" y="3468936"/>
                <a:ext cx="1597452" cy="79459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3B22AFB-3225-4FAD-AD03-BA037AEBAB2F}"/>
                  </a:ext>
                </a:extLst>
              </p:cNvPr>
              <p:cNvCxnSpPr>
                <a:stCxn id="10" idx="2"/>
                <a:endCxn id="11" idx="0"/>
              </p:cNvCxnSpPr>
              <p:nvPr/>
            </p:nvCxnSpPr>
            <p:spPr>
              <a:xfrm flipH="1">
                <a:off x="8736376" y="3456086"/>
                <a:ext cx="2459526" cy="807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D900D1D-611A-4FD2-9052-2F9BA15BB674}"/>
                </a:ext>
              </a:extLst>
            </p:cNvPr>
            <p:cNvGrpSpPr/>
            <p:nvPr/>
          </p:nvGrpSpPr>
          <p:grpSpPr>
            <a:xfrm>
              <a:off x="5962962" y="1927952"/>
              <a:ext cx="3000094" cy="3237407"/>
              <a:chOff x="5396645" y="1927952"/>
              <a:chExt cx="3536241" cy="3382178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65CB304D-C195-4E3E-8C53-B2A3875FC0AF}"/>
                  </a:ext>
                </a:extLst>
              </p:cNvPr>
              <p:cNvGrpSpPr/>
              <p:nvPr/>
            </p:nvGrpSpPr>
            <p:grpSpPr>
              <a:xfrm>
                <a:off x="5396645" y="2236424"/>
                <a:ext cx="1398709" cy="1183454"/>
                <a:chOff x="4040176" y="2236424"/>
                <a:chExt cx="1398709" cy="1183454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005C6019-FA96-43DA-B354-DC5EC597A97B}"/>
                    </a:ext>
                  </a:extLst>
                </p:cNvPr>
                <p:cNvSpPr/>
                <p:nvPr/>
              </p:nvSpPr>
              <p:spPr>
                <a:xfrm>
                  <a:off x="4040176" y="2236424"/>
                  <a:ext cx="1398709" cy="1183454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en-US" sz="1200" dirty="0">
                      <a:solidFill>
                        <a:schemeClr val="tx1"/>
                      </a:solidFill>
                    </a:rPr>
                    <a:t>EDN-3</a:t>
                  </a: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1A87ECE-6EAD-4657-AD4A-AF464E153757}"/>
                    </a:ext>
                  </a:extLst>
                </p:cNvPr>
                <p:cNvSpPr/>
                <p:nvPr/>
              </p:nvSpPr>
              <p:spPr>
                <a:xfrm>
                  <a:off x="4197403" y="2908625"/>
                  <a:ext cx="486191" cy="352669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/>
                    <a:t>ECS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0463A753-B7C4-4752-B25E-3835E926789D}"/>
                    </a:ext>
                  </a:extLst>
                </p:cNvPr>
                <p:cNvSpPr/>
                <p:nvPr/>
              </p:nvSpPr>
              <p:spPr>
                <a:xfrm>
                  <a:off x="4840820" y="2926773"/>
                  <a:ext cx="486191" cy="352669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dk1"/>
                      </a:solidFill>
                    </a:rPr>
                    <a:t>ECS</a:t>
                  </a:r>
                </a:p>
              </p:txBody>
            </p:sp>
          </p:grpSp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CC9CC1BE-B0BF-40D5-AFD5-5BDF1E837D38}"/>
                  </a:ext>
                </a:extLst>
              </p:cNvPr>
              <p:cNvSpPr/>
              <p:nvPr/>
            </p:nvSpPr>
            <p:spPr>
              <a:xfrm>
                <a:off x="5457420" y="3960945"/>
                <a:ext cx="1277157" cy="681668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ECS-ER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FFCC68B-23DC-4623-9058-2CC06EF7EA06}"/>
                  </a:ext>
                </a:extLst>
              </p:cNvPr>
              <p:cNvCxnSpPr>
                <a:stCxn id="26" idx="2"/>
                <a:endCxn id="31" idx="0"/>
              </p:cNvCxnSpPr>
              <p:nvPr/>
            </p:nvCxnSpPr>
            <p:spPr>
              <a:xfrm>
                <a:off x="5796968" y="3261294"/>
                <a:ext cx="299031" cy="6996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C56DAA6-5A61-4109-8273-EF856F6FD5D2}"/>
                  </a:ext>
                </a:extLst>
              </p:cNvPr>
              <p:cNvCxnSpPr>
                <a:stCxn id="27" idx="2"/>
                <a:endCxn id="31" idx="0"/>
              </p:cNvCxnSpPr>
              <p:nvPr/>
            </p:nvCxnSpPr>
            <p:spPr>
              <a:xfrm flipH="1">
                <a:off x="6095999" y="3279442"/>
                <a:ext cx="344386" cy="6815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B4D43E5-6878-4EDB-96F0-5512B3A82721}"/>
                  </a:ext>
                </a:extLst>
              </p:cNvPr>
              <p:cNvCxnSpPr/>
              <p:nvPr/>
            </p:nvCxnSpPr>
            <p:spPr>
              <a:xfrm>
                <a:off x="7442910" y="1927952"/>
                <a:ext cx="0" cy="3382178"/>
              </a:xfrm>
              <a:prstGeom prst="line">
                <a:avLst/>
              </a:prstGeom>
              <a:ln w="15875"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8E0CBD2D-0B43-43AC-86D7-521179099AE4}"/>
                  </a:ext>
                </a:extLst>
              </p:cNvPr>
              <p:cNvCxnSpPr>
                <a:stCxn id="31" idx="3"/>
                <a:endCxn id="11" idx="1"/>
              </p:cNvCxnSpPr>
              <p:nvPr/>
            </p:nvCxnSpPr>
            <p:spPr>
              <a:xfrm>
                <a:off x="6734578" y="4301780"/>
                <a:ext cx="2198308" cy="44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B13134-985A-4FDE-9A4B-706B4BCA1467}"/>
                  </a:ext>
                </a:extLst>
              </p:cNvPr>
              <p:cNvSpPr txBox="1"/>
              <p:nvPr/>
            </p:nvSpPr>
            <p:spPr>
              <a:xfrm>
                <a:off x="7470810" y="4808055"/>
                <a:ext cx="735384" cy="321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OP-B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3983947-9912-49AC-9E18-D865C1C9CF33}"/>
                  </a:ext>
                </a:extLst>
              </p:cNvPr>
              <p:cNvSpPr txBox="1"/>
              <p:nvPr/>
            </p:nvSpPr>
            <p:spPr>
              <a:xfrm>
                <a:off x="6573956" y="4808055"/>
                <a:ext cx="735384" cy="321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OP-A</a:t>
                </a:r>
              </a:p>
            </p:txBody>
          </p:sp>
        </p:grpSp>
      </p:grp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441C654E-143F-42E1-B61D-CC101B9D0D9B}"/>
              </a:ext>
            </a:extLst>
          </p:cNvPr>
          <p:cNvSpPr txBox="1">
            <a:spLocks/>
          </p:cNvSpPr>
          <p:nvPr/>
        </p:nvSpPr>
        <p:spPr bwMode="auto">
          <a:xfrm>
            <a:off x="838200" y="4645743"/>
            <a:ext cx="10130999" cy="151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ECS-ER needs to be designated and configured across the Operator Platforms</a:t>
            </a:r>
          </a:p>
          <a:p>
            <a:pPr lvl="1"/>
            <a:r>
              <a:rPr lang="en-GB" sz="2000" dirty="0"/>
              <a:t>The discovery of ECS-ER across platforms is not possible.</a:t>
            </a:r>
            <a:endParaRPr lang="en-US" dirty="0"/>
          </a:p>
          <a:p>
            <a:r>
              <a:rPr lang="en-US" sz="2400" dirty="0"/>
              <a:t>The scope of ECS-ER is different from ECS</a:t>
            </a:r>
          </a:p>
          <a:p>
            <a:pPr lvl="1"/>
            <a:r>
              <a:rPr lang="en-US" sz="2000" dirty="0"/>
              <a:t>ECS has information related to its own EDN while ECS-ER has cross EDN view as well !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9475286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B8ED7-AC98-4FD7-8F57-2F21D310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Alignment view with ETSI MEC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3728-8C5E-4ABF-BCFC-F56402F62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92258" cy="2066689"/>
          </a:xfrm>
        </p:spPr>
        <p:txBody>
          <a:bodyPr/>
          <a:lstStyle/>
          <a:p>
            <a:r>
              <a:rPr lang="en-US" sz="2400" dirty="0"/>
              <a:t>Case-1:  If ECS-ER is visualized as a special purpose ECS:</a:t>
            </a:r>
          </a:p>
          <a:p>
            <a:endParaRPr lang="en-US" sz="2400" dirty="0"/>
          </a:p>
          <a:p>
            <a:r>
              <a:rPr lang="en-US" sz="2400" dirty="0"/>
              <a:t>Case-2: IF ECS-ER as a functional superset of ECS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BA2B5C5-9540-4D73-9D4F-6620417F3959}"/>
              </a:ext>
            </a:extLst>
          </p:cNvPr>
          <p:cNvGrpSpPr/>
          <p:nvPr/>
        </p:nvGrpSpPr>
        <p:grpSpPr>
          <a:xfrm>
            <a:off x="7032637" y="1911025"/>
            <a:ext cx="4517580" cy="759040"/>
            <a:chOff x="7032637" y="1911025"/>
            <a:chExt cx="4517580" cy="75904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E8AFD6E-AA26-4B8F-86D5-0D7F8AECFCF0}"/>
                </a:ext>
              </a:extLst>
            </p:cNvPr>
            <p:cNvSpPr/>
            <p:nvPr/>
          </p:nvSpPr>
          <p:spPr>
            <a:xfrm>
              <a:off x="7032637" y="1911025"/>
              <a:ext cx="2375005" cy="600821"/>
            </a:xfrm>
            <a:prstGeom prst="rect">
              <a:avLst/>
            </a:prstGeom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1600" dirty="0"/>
                <a:t>ECS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558DE9-B887-4D7C-B7A6-39EC1FD6D8AB}"/>
                </a:ext>
              </a:extLst>
            </p:cNvPr>
            <p:cNvSpPr/>
            <p:nvPr/>
          </p:nvSpPr>
          <p:spPr>
            <a:xfrm>
              <a:off x="8089035" y="1999819"/>
              <a:ext cx="3461182" cy="670246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AE1DFD9-D2C4-4A81-9FAB-962D1EBD6F2E}"/>
                </a:ext>
              </a:extLst>
            </p:cNvPr>
            <p:cNvSpPr/>
            <p:nvPr/>
          </p:nvSpPr>
          <p:spPr>
            <a:xfrm>
              <a:off x="8220139" y="2150236"/>
              <a:ext cx="988638" cy="30070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ECS-ER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47E6914-A7AA-49A3-BD7A-02EFA1C77451}"/>
                </a:ext>
              </a:extLst>
            </p:cNvPr>
            <p:cNvSpPr/>
            <p:nvPr/>
          </p:nvSpPr>
          <p:spPr>
            <a:xfrm>
              <a:off x="9919007" y="2120454"/>
              <a:ext cx="1434793" cy="4278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MEC Federator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DA90F41-F81B-4714-AC64-0125532FAB0E}"/>
              </a:ext>
            </a:extLst>
          </p:cNvPr>
          <p:cNvGrpSpPr/>
          <p:nvPr/>
        </p:nvGrpSpPr>
        <p:grpSpPr>
          <a:xfrm>
            <a:off x="7032638" y="2867269"/>
            <a:ext cx="4538008" cy="876002"/>
            <a:chOff x="7032638" y="2867269"/>
            <a:chExt cx="4538008" cy="8760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964CE4-C0A3-4746-9BF8-04F6131A8047}"/>
                </a:ext>
              </a:extLst>
            </p:cNvPr>
            <p:cNvSpPr/>
            <p:nvPr/>
          </p:nvSpPr>
          <p:spPr>
            <a:xfrm>
              <a:off x="7141818" y="3004418"/>
              <a:ext cx="2375005" cy="60082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1600" dirty="0"/>
                <a:t>ECS-ER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093D45D-03F1-4ADF-8145-4A6CF211149C}"/>
                </a:ext>
              </a:extLst>
            </p:cNvPr>
            <p:cNvSpPr/>
            <p:nvPr/>
          </p:nvSpPr>
          <p:spPr>
            <a:xfrm>
              <a:off x="7032638" y="2867269"/>
              <a:ext cx="4538008" cy="876002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BE99BAF-7F8B-4FA2-9A68-E38419DC4F46}"/>
                </a:ext>
              </a:extLst>
            </p:cNvPr>
            <p:cNvGrpSpPr/>
            <p:nvPr/>
          </p:nvGrpSpPr>
          <p:grpSpPr>
            <a:xfrm>
              <a:off x="8317772" y="3115354"/>
              <a:ext cx="3078875" cy="427814"/>
              <a:chOff x="8360557" y="3654774"/>
              <a:chExt cx="3078875" cy="427814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AA363E03-8446-4882-A422-92FC23034566}"/>
                  </a:ext>
                </a:extLst>
              </p:cNvPr>
              <p:cNvSpPr/>
              <p:nvPr/>
            </p:nvSpPr>
            <p:spPr>
              <a:xfrm>
                <a:off x="8360557" y="3718326"/>
                <a:ext cx="988638" cy="300709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ECS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3270FD1-A4CE-412A-B861-2BBE8BB21522}"/>
                  </a:ext>
                </a:extLst>
              </p:cNvPr>
              <p:cNvSpPr/>
              <p:nvPr/>
            </p:nvSpPr>
            <p:spPr>
              <a:xfrm>
                <a:off x="9841890" y="3654774"/>
                <a:ext cx="1597542" cy="42781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MEC Federator</a:t>
                </a: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ECB6E-6E9F-4628-AD43-94229CDE9696}"/>
              </a:ext>
            </a:extLst>
          </p:cNvPr>
          <p:cNvSpPr txBox="1"/>
          <p:nvPr/>
        </p:nvSpPr>
        <p:spPr>
          <a:xfrm>
            <a:off x="695164" y="3876641"/>
            <a:ext cx="11864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Both cases Do Not correctly represent ECS-ER role as federator and its alignment with MEC Federator.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Also clearly represents the overlap of functionalities and hence defy the GSMA requirement of “Separation of Concern’.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A01792-A5EC-4C09-9417-D6ECE97D55F9}"/>
              </a:ext>
            </a:extLst>
          </p:cNvPr>
          <p:cNvGrpSpPr/>
          <p:nvPr/>
        </p:nvGrpSpPr>
        <p:grpSpPr>
          <a:xfrm>
            <a:off x="8200173" y="4721081"/>
            <a:ext cx="3354584" cy="1249968"/>
            <a:chOff x="8089035" y="4501961"/>
            <a:chExt cx="3354584" cy="12499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7589D3-ED2E-4E53-993D-DFA418AAED7E}"/>
                </a:ext>
              </a:extLst>
            </p:cNvPr>
            <p:cNvSpPr/>
            <p:nvPr/>
          </p:nvSpPr>
          <p:spPr>
            <a:xfrm>
              <a:off x="8477280" y="4501961"/>
              <a:ext cx="690967" cy="427814"/>
            </a:xfrm>
            <a:prstGeom prst="rect">
              <a:avLst/>
            </a:prstGeom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2000" dirty="0"/>
                <a:t>ECS</a:t>
              </a:r>
              <a:endParaRPr lang="en-US" sz="16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435DE0C-9E71-4384-B504-5627A078B4FA}"/>
                </a:ext>
              </a:extLst>
            </p:cNvPr>
            <p:cNvSpPr/>
            <p:nvPr/>
          </p:nvSpPr>
          <p:spPr>
            <a:xfrm>
              <a:off x="8089035" y="5063145"/>
              <a:ext cx="3354584" cy="68878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BFEE6C58-D9F0-4E54-9EF8-D60A4EDABAF9}"/>
                </a:ext>
              </a:extLst>
            </p:cNvPr>
            <p:cNvSpPr/>
            <p:nvPr/>
          </p:nvSpPr>
          <p:spPr>
            <a:xfrm>
              <a:off x="8328444" y="5199329"/>
              <a:ext cx="988638" cy="42781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ECS-ER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E29EB3F-960E-4D53-892C-9F6925A51A55}"/>
                </a:ext>
              </a:extLst>
            </p:cNvPr>
            <p:cNvSpPr/>
            <p:nvPr/>
          </p:nvSpPr>
          <p:spPr>
            <a:xfrm>
              <a:off x="9567462" y="5199329"/>
              <a:ext cx="1613597" cy="4499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MEC Federator</a:t>
              </a:r>
            </a:p>
          </p:txBody>
        </p:sp>
      </p:grp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BB9578B-8097-4E9D-95BF-369712AD5F31}"/>
              </a:ext>
            </a:extLst>
          </p:cNvPr>
          <p:cNvSpPr txBox="1">
            <a:spLocks/>
          </p:cNvSpPr>
          <p:nvPr/>
        </p:nvSpPr>
        <p:spPr bwMode="auto">
          <a:xfrm>
            <a:off x="838200" y="4866793"/>
            <a:ext cx="6686320" cy="83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Case-3:  ECS-ER as an independent architectural entity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EBACB5-D8ED-4933-9045-C02603565AA3}"/>
              </a:ext>
            </a:extLst>
          </p:cNvPr>
          <p:cNvSpPr txBox="1"/>
          <p:nvPr/>
        </p:nvSpPr>
        <p:spPr>
          <a:xfrm>
            <a:off x="729263" y="5717070"/>
            <a:ext cx="7359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FF"/>
                </a:solidFill>
              </a:rPr>
              <a:t>Aligns Correctly with MEC Federator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FF"/>
                </a:solidFill>
              </a:rPr>
              <a:t>Does not overlap the functional concerns – in line with GSMA views</a:t>
            </a:r>
          </a:p>
        </p:txBody>
      </p:sp>
    </p:spTree>
    <p:extLst>
      <p:ext uri="{BB962C8B-B14F-4D97-AF65-F5344CB8AC3E}">
        <p14:creationId xmlns:p14="http://schemas.microsoft.com/office/powerpoint/2010/main" val="142566341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83529-C112-46A9-A3EF-28CBC60D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0250-25FB-429E-B9D6-0EE1E3ADC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879" y="1825624"/>
            <a:ext cx="5817022" cy="4351338"/>
          </a:xfrm>
        </p:spPr>
        <p:txBody>
          <a:bodyPr/>
          <a:lstStyle/>
          <a:p>
            <a:r>
              <a:rPr lang="en-US" sz="2400" dirty="0"/>
              <a:t>ECS-ER is a separate architectural entity.</a:t>
            </a:r>
          </a:p>
          <a:p>
            <a:pPr lvl="1"/>
            <a:r>
              <a:rPr lang="en-US" sz="2000" dirty="0"/>
              <a:t>ECS-ER provides additional functionalities such as ECS registration etc.</a:t>
            </a:r>
          </a:p>
          <a:p>
            <a:pPr lvl="1"/>
            <a:r>
              <a:rPr lang="en-US" sz="2000" dirty="0"/>
              <a:t>ECS-ER is an enhanced ECS because some of its functionalities are same as ECS (e.g. EDN configuration etc.)</a:t>
            </a:r>
          </a:p>
          <a:p>
            <a:r>
              <a:rPr lang="en-US" sz="2400" dirty="0"/>
              <a:t>ECS-ER aligns with MEC Federator.</a:t>
            </a:r>
          </a:p>
          <a:p>
            <a:pPr lvl="1"/>
            <a:r>
              <a:rPr lang="en-US" sz="2000" dirty="0"/>
              <a:t>Needs to provide EWBI interface (EDGE-18).</a:t>
            </a:r>
          </a:p>
          <a:p>
            <a:pPr lvl="1"/>
            <a:r>
              <a:rPr lang="en-US" sz="2000" dirty="0"/>
              <a:t>Interconnects with ECS using EDGE-10.</a:t>
            </a:r>
          </a:p>
          <a:p>
            <a:pPr lvl="1"/>
            <a:r>
              <a:rPr lang="en-US" sz="2000" dirty="0"/>
              <a:t>As enhanced ECS – Will follow the same interface with other architectural blocks (e.g. EDGE-8’ etc.) – But this is implementation specific.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7400E37-FA66-4CFB-9A2D-E106950A8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564" y="1825624"/>
            <a:ext cx="5916313" cy="427133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96B8AA-70CA-403E-BD1C-3EF125311B6E}"/>
              </a:ext>
            </a:extLst>
          </p:cNvPr>
          <p:cNvCxnSpPr/>
          <p:nvPr/>
        </p:nvCxnSpPr>
        <p:spPr>
          <a:xfrm>
            <a:off x="8956713" y="5574535"/>
            <a:ext cx="2666082" cy="0"/>
          </a:xfrm>
          <a:prstGeom prst="line">
            <a:avLst/>
          </a:prstGeom>
          <a:ln w="2540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41543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225D-E8D4-4F57-BF92-95649250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2941F-ADD0-4883-8B3E-FCA7E8C2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321043898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6750</TotalTime>
  <Words>418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Times New Roman</vt:lpstr>
      <vt:lpstr>Wingdings</vt:lpstr>
      <vt:lpstr>Office Theme</vt:lpstr>
      <vt:lpstr>ECS and ECS-ER </vt:lpstr>
      <vt:lpstr>ECS and ECS-ER</vt:lpstr>
      <vt:lpstr>A Deployment view</vt:lpstr>
      <vt:lpstr>An Alignment view with ETSI MEC</vt:lpstr>
      <vt:lpstr>Conclusion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rev1</cp:lastModifiedBy>
  <cp:revision>645</cp:revision>
  <dcterms:created xsi:type="dcterms:W3CDTF">2010-02-05T13:52:04Z</dcterms:created>
  <dcterms:modified xsi:type="dcterms:W3CDTF">2023-01-16T09:33:11Z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