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charts/chart1.xml" ContentType="application/vnd.openxmlformats-officedocument.drawingml.char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sldIdLst>
    <p:sldId id="257" r:id="rId2"/>
    <p:sldId id="1127" r:id="rId3"/>
    <p:sldId id="1128" r:id="rId4"/>
    <p:sldId id="1129" r:id="rId5"/>
    <p:sldId id="1130" r:id="rId6"/>
    <p:sldId id="1131" r:id="rId7"/>
    <p:sldId id="1132" r:id="rId8"/>
    <p:sldId id="1133"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FFB264-D1F0-4482-9DA0-2D8B5EBF7CFF}" v="13" dt="2022-08-02T07:13:43.96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792" autoAdjust="0"/>
  </p:normalViewPr>
  <p:slideViewPr>
    <p:cSldViewPr snapToGrid="0">
      <p:cViewPr varScale="1">
        <p:scale>
          <a:sx n="62" d="100"/>
          <a:sy n="62" d="100"/>
        </p:scale>
        <p:origin x="828" y="56"/>
      </p:cViewPr>
      <p:guideLst/>
    </p:cSldViewPr>
  </p:slideViewPr>
  <p:outlineViewPr>
    <p:cViewPr>
      <p:scale>
        <a:sx n="33" d="100"/>
        <a:sy n="33" d="100"/>
      </p:scale>
      <p:origin x="0" y="-2560"/>
    </p:cViewPr>
  </p:outlineViewPr>
  <p:notesTextViewPr>
    <p:cViewPr>
      <p:scale>
        <a:sx n="1" d="1"/>
        <a:sy n="1" d="1"/>
      </p:scale>
      <p:origin x="0" y="0"/>
    </p:cViewPr>
  </p:notesTextViewPr>
  <p:notesViewPr>
    <p:cSldViewPr snapToGrid="0">
      <p:cViewPr varScale="1">
        <p:scale>
          <a:sx n="51" d="100"/>
          <a:sy n="51" d="100"/>
        </p:scale>
        <p:origin x="2692" y="2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6/11/relationships/changesInfo" Target="changesInfos/changesInfo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lippou, Miltiadis" userId="655b82ff-8933-45ec-82bc-6ac90c479cc4" providerId="ADAL" clId="{BC886363-C73B-4314-8AEE-152043ACD7C7}"/>
    <pc:docChg chg="custSel modSld">
      <pc:chgData name="Filippou, Miltiadis" userId="655b82ff-8933-45ec-82bc-6ac90c479cc4" providerId="ADAL" clId="{BC886363-C73B-4314-8AEE-152043ACD7C7}" dt="2022-03-09T15:32:06.285" v="93" actId="20577"/>
      <pc:docMkLst>
        <pc:docMk/>
      </pc:docMkLst>
      <pc:sldChg chg="modSp mod">
        <pc:chgData name="Filippou, Miltiadis" userId="655b82ff-8933-45ec-82bc-6ac90c479cc4" providerId="ADAL" clId="{BC886363-C73B-4314-8AEE-152043ACD7C7}" dt="2022-03-09T15:32:06.285" v="93" actId="20577"/>
        <pc:sldMkLst>
          <pc:docMk/>
          <pc:sldMk cId="1328803930" sldId="1128"/>
        </pc:sldMkLst>
        <pc:spChg chg="mod">
          <ac:chgData name="Filippou, Miltiadis" userId="655b82ff-8933-45ec-82bc-6ac90c479cc4" providerId="ADAL" clId="{BC886363-C73B-4314-8AEE-152043ACD7C7}" dt="2022-03-09T15:32:06.285" v="93" actId="20577"/>
          <ac:spMkLst>
            <pc:docMk/>
            <pc:sldMk cId="1328803930" sldId="1128"/>
            <ac:spMk id="3" creationId="{0AE6CB7F-8C20-4C6E-A864-B7A817A4FA62}"/>
          </ac:spMkLst>
        </pc:spChg>
      </pc:sldChg>
    </pc:docChg>
  </pc:docChgLst>
  <pc:docChgLst>
    <pc:chgData name="Shailendra, Samar" userId="31917c9f-c6dd-4390-9191-1808e2ed689e" providerId="ADAL" clId="{528CFA8A-506A-490D-9715-7999976555EA}"/>
    <pc:docChg chg="undo redo custSel addSld delSld modSld">
      <pc:chgData name="Shailendra, Samar" userId="31917c9f-c6dd-4390-9191-1808e2ed689e" providerId="ADAL" clId="{528CFA8A-506A-490D-9715-7999976555EA}" dt="2022-07-06T12:02:05.230" v="2012" actId="313"/>
      <pc:docMkLst>
        <pc:docMk/>
      </pc:docMkLst>
      <pc:sldChg chg="modSp mod">
        <pc:chgData name="Shailendra, Samar" userId="31917c9f-c6dd-4390-9191-1808e2ed689e" providerId="ADAL" clId="{528CFA8A-506A-490D-9715-7999976555EA}" dt="2022-06-14T10:10:36.964" v="50" actId="20577"/>
        <pc:sldMkLst>
          <pc:docMk/>
          <pc:sldMk cId="2086400740" sldId="257"/>
        </pc:sldMkLst>
        <pc:spChg chg="mod">
          <ac:chgData name="Shailendra, Samar" userId="31917c9f-c6dd-4390-9191-1808e2ed689e" providerId="ADAL" clId="{528CFA8A-506A-490D-9715-7999976555EA}" dt="2022-06-14T10:10:16.900" v="33" actId="20577"/>
          <ac:spMkLst>
            <pc:docMk/>
            <pc:sldMk cId="2086400740" sldId="257"/>
            <ac:spMk id="5" creationId="{679F4BE2-8E4A-4003-B816-9E34781F7E88}"/>
          </ac:spMkLst>
        </pc:spChg>
        <pc:spChg chg="mod">
          <ac:chgData name="Shailendra, Samar" userId="31917c9f-c6dd-4390-9191-1808e2ed689e" providerId="ADAL" clId="{528CFA8A-506A-490D-9715-7999976555EA}" dt="2022-06-14T10:10:36.964" v="50" actId="20577"/>
          <ac:spMkLst>
            <pc:docMk/>
            <pc:sldMk cId="2086400740" sldId="257"/>
            <ac:spMk id="9" creationId="{ABEAF9F9-E88D-44A4-A1B6-BAA2E532B65E}"/>
          </ac:spMkLst>
        </pc:spChg>
      </pc:sldChg>
      <pc:sldChg chg="del">
        <pc:chgData name="Shailendra, Samar" userId="31917c9f-c6dd-4390-9191-1808e2ed689e" providerId="ADAL" clId="{528CFA8A-506A-490D-9715-7999976555EA}" dt="2022-06-14T10:17:14.011" v="134" actId="47"/>
        <pc:sldMkLst>
          <pc:docMk/>
          <pc:sldMk cId="1576102858" sldId="1124"/>
        </pc:sldMkLst>
      </pc:sldChg>
      <pc:sldChg chg="del">
        <pc:chgData name="Shailendra, Samar" userId="31917c9f-c6dd-4390-9191-1808e2ed689e" providerId="ADAL" clId="{528CFA8A-506A-490D-9715-7999976555EA}" dt="2022-06-14T10:17:14.011" v="134" actId="47"/>
        <pc:sldMkLst>
          <pc:docMk/>
          <pc:sldMk cId="3365604606" sldId="1125"/>
        </pc:sldMkLst>
      </pc:sldChg>
      <pc:sldChg chg="del">
        <pc:chgData name="Shailendra, Samar" userId="31917c9f-c6dd-4390-9191-1808e2ed689e" providerId="ADAL" clId="{528CFA8A-506A-490D-9715-7999976555EA}" dt="2022-06-14T10:17:14.011" v="134" actId="47"/>
        <pc:sldMkLst>
          <pc:docMk/>
          <pc:sldMk cId="1897324148" sldId="1126"/>
        </pc:sldMkLst>
      </pc:sldChg>
      <pc:sldChg chg="delSp modSp mod chgLayout">
        <pc:chgData name="Shailendra, Samar" userId="31917c9f-c6dd-4390-9191-1808e2ed689e" providerId="ADAL" clId="{528CFA8A-506A-490D-9715-7999976555EA}" dt="2022-06-14T10:19:53.016" v="364" actId="20577"/>
        <pc:sldMkLst>
          <pc:docMk/>
          <pc:sldMk cId="173737954" sldId="1127"/>
        </pc:sldMkLst>
        <pc:spChg chg="mod ord">
          <ac:chgData name="Shailendra, Samar" userId="31917c9f-c6dd-4390-9191-1808e2ed689e" providerId="ADAL" clId="{528CFA8A-506A-490D-9715-7999976555EA}" dt="2022-06-14T10:11:16.558" v="56" actId="700"/>
          <ac:spMkLst>
            <pc:docMk/>
            <pc:sldMk cId="173737954" sldId="1127"/>
            <ac:spMk id="2" creationId="{594ED957-3C0D-4999-A6DD-476D1F5DAD8F}"/>
          </ac:spMkLst>
        </pc:spChg>
        <pc:spChg chg="mod ord">
          <ac:chgData name="Shailendra, Samar" userId="31917c9f-c6dd-4390-9191-1808e2ed689e" providerId="ADAL" clId="{528CFA8A-506A-490D-9715-7999976555EA}" dt="2022-06-14T10:19:53.016" v="364" actId="20577"/>
          <ac:spMkLst>
            <pc:docMk/>
            <pc:sldMk cId="173737954" sldId="1127"/>
            <ac:spMk id="3" creationId="{5A78CC24-506B-4009-B381-27914D49F618}"/>
          </ac:spMkLst>
        </pc:spChg>
        <pc:spChg chg="del">
          <ac:chgData name="Shailendra, Samar" userId="31917c9f-c6dd-4390-9191-1808e2ed689e" providerId="ADAL" clId="{528CFA8A-506A-490D-9715-7999976555EA}" dt="2022-06-14T10:10:59.866" v="52" actId="478"/>
          <ac:spMkLst>
            <pc:docMk/>
            <pc:sldMk cId="173737954" sldId="1127"/>
            <ac:spMk id="5" creationId="{45368E49-7D5F-4853-B1F1-276DEA26C1CA}"/>
          </ac:spMkLst>
        </pc:spChg>
        <pc:spChg chg="del">
          <ac:chgData name="Shailendra, Samar" userId="31917c9f-c6dd-4390-9191-1808e2ed689e" providerId="ADAL" clId="{528CFA8A-506A-490D-9715-7999976555EA}" dt="2022-06-14T10:11:04.807" v="54" actId="478"/>
          <ac:spMkLst>
            <pc:docMk/>
            <pc:sldMk cId="173737954" sldId="1127"/>
            <ac:spMk id="6" creationId="{5B6BAF10-79BF-4D65-8D6D-3604AF9048C8}"/>
          </ac:spMkLst>
        </pc:spChg>
        <pc:spChg chg="del">
          <ac:chgData name="Shailendra, Samar" userId="31917c9f-c6dd-4390-9191-1808e2ed689e" providerId="ADAL" clId="{528CFA8A-506A-490D-9715-7999976555EA}" dt="2022-06-14T10:11:09.153" v="55" actId="478"/>
          <ac:spMkLst>
            <pc:docMk/>
            <pc:sldMk cId="173737954" sldId="1127"/>
            <ac:spMk id="7" creationId="{4B4D1923-8BB2-465B-80BA-8A440CD7AD0A}"/>
          </ac:spMkLst>
        </pc:spChg>
        <pc:spChg chg="del">
          <ac:chgData name="Shailendra, Samar" userId="31917c9f-c6dd-4390-9191-1808e2ed689e" providerId="ADAL" clId="{528CFA8A-506A-490D-9715-7999976555EA}" dt="2022-06-14T10:11:04.807" v="54" actId="478"/>
          <ac:spMkLst>
            <pc:docMk/>
            <pc:sldMk cId="173737954" sldId="1127"/>
            <ac:spMk id="8" creationId="{C22B1E7E-DC82-441E-A503-2D6ABF6694FF}"/>
          </ac:spMkLst>
        </pc:spChg>
        <pc:spChg chg="del">
          <ac:chgData name="Shailendra, Samar" userId="31917c9f-c6dd-4390-9191-1808e2ed689e" providerId="ADAL" clId="{528CFA8A-506A-490D-9715-7999976555EA}" dt="2022-06-14T10:11:04.807" v="54" actId="478"/>
          <ac:spMkLst>
            <pc:docMk/>
            <pc:sldMk cId="173737954" sldId="1127"/>
            <ac:spMk id="9" creationId="{8EADE5BF-25B4-460B-A783-21590433F596}"/>
          </ac:spMkLst>
        </pc:spChg>
        <pc:spChg chg="del">
          <ac:chgData name="Shailendra, Samar" userId="31917c9f-c6dd-4390-9191-1808e2ed689e" providerId="ADAL" clId="{528CFA8A-506A-490D-9715-7999976555EA}" dt="2022-06-14T10:11:04.807" v="54" actId="478"/>
          <ac:spMkLst>
            <pc:docMk/>
            <pc:sldMk cId="173737954" sldId="1127"/>
            <ac:spMk id="10" creationId="{F27B7AB9-47C0-4708-89D1-0F4BEF0626B9}"/>
          </ac:spMkLst>
        </pc:spChg>
        <pc:spChg chg="del">
          <ac:chgData name="Shailendra, Samar" userId="31917c9f-c6dd-4390-9191-1808e2ed689e" providerId="ADAL" clId="{528CFA8A-506A-490D-9715-7999976555EA}" dt="2022-06-14T10:11:09.153" v="55" actId="478"/>
          <ac:spMkLst>
            <pc:docMk/>
            <pc:sldMk cId="173737954" sldId="1127"/>
            <ac:spMk id="11" creationId="{A4AFCA79-07E2-4BF1-90CA-A67D5CFE4E52}"/>
          </ac:spMkLst>
        </pc:spChg>
        <pc:picChg chg="del">
          <ac:chgData name="Shailendra, Samar" userId="31917c9f-c6dd-4390-9191-1808e2ed689e" providerId="ADAL" clId="{528CFA8A-506A-490D-9715-7999976555EA}" dt="2022-06-14T10:11:00.839" v="53" actId="478"/>
          <ac:picMkLst>
            <pc:docMk/>
            <pc:sldMk cId="173737954" sldId="1127"/>
            <ac:picMk id="4" creationId="{7405326C-E015-45EC-87CB-F18F08A7EC6A}"/>
          </ac:picMkLst>
        </pc:picChg>
      </pc:sldChg>
      <pc:sldChg chg="addSp delSp modSp new mod modClrScheme chgLayout">
        <pc:chgData name="Shailendra, Samar" userId="31917c9f-c6dd-4390-9191-1808e2ed689e" providerId="ADAL" clId="{528CFA8A-506A-490D-9715-7999976555EA}" dt="2022-06-14T11:00:56.595" v="1156" actId="20577"/>
        <pc:sldMkLst>
          <pc:docMk/>
          <pc:sldMk cId="124825862" sldId="1128"/>
        </pc:sldMkLst>
        <pc:spChg chg="mod">
          <ac:chgData name="Shailendra, Samar" userId="31917c9f-c6dd-4390-9191-1808e2ed689e" providerId="ADAL" clId="{528CFA8A-506A-490D-9715-7999976555EA}" dt="2022-06-14T10:27:24.978" v="437" actId="26606"/>
          <ac:spMkLst>
            <pc:docMk/>
            <pc:sldMk cId="124825862" sldId="1128"/>
            <ac:spMk id="2" creationId="{74504211-A46A-4837-8FA8-EE94D51598C4}"/>
          </ac:spMkLst>
        </pc:spChg>
        <pc:spChg chg="mod">
          <ac:chgData name="Shailendra, Samar" userId="31917c9f-c6dd-4390-9191-1808e2ed689e" providerId="ADAL" clId="{528CFA8A-506A-490D-9715-7999976555EA}" dt="2022-06-14T11:00:56.595" v="1156" actId="20577"/>
          <ac:spMkLst>
            <pc:docMk/>
            <pc:sldMk cId="124825862" sldId="1128"/>
            <ac:spMk id="3" creationId="{5F21CE3E-6584-4038-B313-814621665CF5}"/>
          </ac:spMkLst>
        </pc:spChg>
        <pc:spChg chg="add del mod">
          <ac:chgData name="Shailendra, Samar" userId="31917c9f-c6dd-4390-9191-1808e2ed689e" providerId="ADAL" clId="{528CFA8A-506A-490D-9715-7999976555EA}" dt="2022-06-14T10:23:34.671" v="427"/>
          <ac:spMkLst>
            <pc:docMk/>
            <pc:sldMk cId="124825862" sldId="1128"/>
            <ac:spMk id="5" creationId="{F3B43840-D54B-413D-9A6B-C535CBB34480}"/>
          </ac:spMkLst>
        </pc:spChg>
        <pc:spChg chg="add del mod">
          <ac:chgData name="Shailendra, Samar" userId="31917c9f-c6dd-4390-9191-1808e2ed689e" providerId="ADAL" clId="{528CFA8A-506A-490D-9715-7999976555EA}" dt="2022-06-14T10:30:41.164" v="440"/>
          <ac:spMkLst>
            <pc:docMk/>
            <pc:sldMk cId="124825862" sldId="1128"/>
            <ac:spMk id="9" creationId="{37D0153D-8805-4468-ABDB-8590FE1A6AB5}"/>
          </ac:spMkLst>
        </pc:spChg>
        <pc:spChg chg="add del">
          <ac:chgData name="Shailendra, Samar" userId="31917c9f-c6dd-4390-9191-1808e2ed689e" providerId="ADAL" clId="{528CFA8A-506A-490D-9715-7999976555EA}" dt="2022-06-14T10:30:46.479" v="443" actId="22"/>
          <ac:spMkLst>
            <pc:docMk/>
            <pc:sldMk cId="124825862" sldId="1128"/>
            <ac:spMk id="11" creationId="{943D931C-EA37-4379-97EA-8797429454E8}"/>
          </ac:spMkLst>
        </pc:spChg>
        <pc:spChg chg="add del mod">
          <ac:chgData name="Shailendra, Samar" userId="31917c9f-c6dd-4390-9191-1808e2ed689e" providerId="ADAL" clId="{528CFA8A-506A-490D-9715-7999976555EA}" dt="2022-06-14T10:35:48.348" v="562"/>
          <ac:spMkLst>
            <pc:docMk/>
            <pc:sldMk cId="124825862" sldId="1128"/>
            <ac:spMk id="13" creationId="{B9D94856-6242-41EC-82A7-800215B3FB99}"/>
          </ac:spMkLst>
        </pc:spChg>
        <pc:graphicFrameChg chg="add del mod">
          <ac:chgData name="Shailendra, Samar" userId="31917c9f-c6dd-4390-9191-1808e2ed689e" providerId="ADAL" clId="{528CFA8A-506A-490D-9715-7999976555EA}" dt="2022-06-14T10:23:34.671" v="427"/>
          <ac:graphicFrameMkLst>
            <pc:docMk/>
            <pc:sldMk cId="124825862" sldId="1128"/>
            <ac:graphicFrameMk id="4" creationId="{6978A5B6-825A-48D0-9BC9-7229D70E1BFA}"/>
          </ac:graphicFrameMkLst>
        </pc:graphicFrameChg>
        <pc:graphicFrameChg chg="add del mod">
          <ac:chgData name="Shailendra, Samar" userId="31917c9f-c6dd-4390-9191-1808e2ed689e" providerId="ADAL" clId="{528CFA8A-506A-490D-9715-7999976555EA}" dt="2022-06-14T10:30:41.164" v="440"/>
          <ac:graphicFrameMkLst>
            <pc:docMk/>
            <pc:sldMk cId="124825862" sldId="1128"/>
            <ac:graphicFrameMk id="8" creationId="{D21B216F-D62C-442D-A42A-84A669FC396B}"/>
          </ac:graphicFrameMkLst>
        </pc:graphicFrameChg>
        <pc:graphicFrameChg chg="add del mod">
          <ac:chgData name="Shailendra, Samar" userId="31917c9f-c6dd-4390-9191-1808e2ed689e" providerId="ADAL" clId="{528CFA8A-506A-490D-9715-7999976555EA}" dt="2022-06-14T10:35:48.348" v="562"/>
          <ac:graphicFrameMkLst>
            <pc:docMk/>
            <pc:sldMk cId="124825862" sldId="1128"/>
            <ac:graphicFrameMk id="12" creationId="{12DEAD32-E7B2-4DEC-A9AE-DDF1C2724A3F}"/>
          </ac:graphicFrameMkLst>
        </pc:graphicFrameChg>
        <pc:picChg chg="add mod">
          <ac:chgData name="Shailendra, Samar" userId="31917c9f-c6dd-4390-9191-1808e2ed689e" providerId="ADAL" clId="{528CFA8A-506A-490D-9715-7999976555EA}" dt="2022-06-14T10:45:42.373" v="743" actId="14100"/>
          <ac:picMkLst>
            <pc:docMk/>
            <pc:sldMk cId="124825862" sldId="1128"/>
            <ac:picMk id="7" creationId="{F501D6D0-C383-4FFE-9FF9-AF8901471EFE}"/>
          </ac:picMkLst>
        </pc:picChg>
      </pc:sldChg>
      <pc:sldChg chg="del">
        <pc:chgData name="Shailendra, Samar" userId="31917c9f-c6dd-4390-9191-1808e2ed689e" providerId="ADAL" clId="{528CFA8A-506A-490D-9715-7999976555EA}" dt="2022-06-14T10:17:14.011" v="134" actId="47"/>
        <pc:sldMkLst>
          <pc:docMk/>
          <pc:sldMk cId="1328803930" sldId="1128"/>
        </pc:sldMkLst>
      </pc:sldChg>
      <pc:sldChg chg="addSp delSp modSp new mod modClrScheme chgLayout">
        <pc:chgData name="Shailendra, Samar" userId="31917c9f-c6dd-4390-9191-1808e2ed689e" providerId="ADAL" clId="{528CFA8A-506A-490D-9715-7999976555EA}" dt="2022-06-15T12:53:34.826" v="1786" actId="207"/>
        <pc:sldMkLst>
          <pc:docMk/>
          <pc:sldMk cId="533361713" sldId="1129"/>
        </pc:sldMkLst>
        <pc:spChg chg="del mod ord">
          <ac:chgData name="Shailendra, Samar" userId="31917c9f-c6dd-4390-9191-1808e2ed689e" providerId="ADAL" clId="{528CFA8A-506A-490D-9715-7999976555EA}" dt="2022-06-14T10:38:46.937" v="573" actId="700"/>
          <ac:spMkLst>
            <pc:docMk/>
            <pc:sldMk cId="533361713" sldId="1129"/>
            <ac:spMk id="2" creationId="{CF7EF682-826D-46F1-8A64-D3F54F49CA8C}"/>
          </ac:spMkLst>
        </pc:spChg>
        <pc:spChg chg="del mod ord">
          <ac:chgData name="Shailendra, Samar" userId="31917c9f-c6dd-4390-9191-1808e2ed689e" providerId="ADAL" clId="{528CFA8A-506A-490D-9715-7999976555EA}" dt="2022-06-14T10:38:46.937" v="573" actId="700"/>
          <ac:spMkLst>
            <pc:docMk/>
            <pc:sldMk cId="533361713" sldId="1129"/>
            <ac:spMk id="3" creationId="{A650A657-33E3-442D-AD57-792B7D548DCA}"/>
          </ac:spMkLst>
        </pc:spChg>
        <pc:spChg chg="del mod ord">
          <ac:chgData name="Shailendra, Samar" userId="31917c9f-c6dd-4390-9191-1808e2ed689e" providerId="ADAL" clId="{528CFA8A-506A-490D-9715-7999976555EA}" dt="2022-06-14T10:38:46.937" v="573" actId="700"/>
          <ac:spMkLst>
            <pc:docMk/>
            <pc:sldMk cId="533361713" sldId="1129"/>
            <ac:spMk id="4" creationId="{6FBCBECA-BD79-4BDB-843F-6DB62B7F6C32}"/>
          </ac:spMkLst>
        </pc:spChg>
        <pc:spChg chg="add del mod ord">
          <ac:chgData name="Shailendra, Samar" userId="31917c9f-c6dd-4390-9191-1808e2ed689e" providerId="ADAL" clId="{528CFA8A-506A-490D-9715-7999976555EA}" dt="2022-06-14T10:38:51.802" v="574" actId="700"/>
          <ac:spMkLst>
            <pc:docMk/>
            <pc:sldMk cId="533361713" sldId="1129"/>
            <ac:spMk id="5" creationId="{798770F6-3FF7-4495-9E42-D99968681337}"/>
          </ac:spMkLst>
        </pc:spChg>
        <pc:spChg chg="add del mod ord">
          <ac:chgData name="Shailendra, Samar" userId="31917c9f-c6dd-4390-9191-1808e2ed689e" providerId="ADAL" clId="{528CFA8A-506A-490D-9715-7999976555EA}" dt="2022-06-14T10:38:51.802" v="574" actId="700"/>
          <ac:spMkLst>
            <pc:docMk/>
            <pc:sldMk cId="533361713" sldId="1129"/>
            <ac:spMk id="6" creationId="{FF167C76-08B5-4345-974E-ECAB45399818}"/>
          </ac:spMkLst>
        </pc:spChg>
        <pc:spChg chg="add del mod ord">
          <ac:chgData name="Shailendra, Samar" userId="31917c9f-c6dd-4390-9191-1808e2ed689e" providerId="ADAL" clId="{528CFA8A-506A-490D-9715-7999976555EA}" dt="2022-06-14T10:38:51.802" v="574" actId="700"/>
          <ac:spMkLst>
            <pc:docMk/>
            <pc:sldMk cId="533361713" sldId="1129"/>
            <ac:spMk id="7" creationId="{06692766-19EA-4BF0-BEBC-385803B0623C}"/>
          </ac:spMkLst>
        </pc:spChg>
        <pc:spChg chg="add mod ord">
          <ac:chgData name="Shailendra, Samar" userId="31917c9f-c6dd-4390-9191-1808e2ed689e" providerId="ADAL" clId="{528CFA8A-506A-490D-9715-7999976555EA}" dt="2022-06-15T12:50:37.175" v="1782" actId="20577"/>
          <ac:spMkLst>
            <pc:docMk/>
            <pc:sldMk cId="533361713" sldId="1129"/>
            <ac:spMk id="8" creationId="{506DBB17-47D8-4FAC-8075-7C49193EDE32}"/>
          </ac:spMkLst>
        </pc:spChg>
        <pc:spChg chg="add mod ord">
          <ac:chgData name="Shailendra, Samar" userId="31917c9f-c6dd-4390-9191-1808e2ed689e" providerId="ADAL" clId="{528CFA8A-506A-490D-9715-7999976555EA}" dt="2022-06-15T12:53:28.888" v="1785" actId="207"/>
          <ac:spMkLst>
            <pc:docMk/>
            <pc:sldMk cId="533361713" sldId="1129"/>
            <ac:spMk id="9" creationId="{2660A612-EEFA-4A58-8E2D-B02340C87F93}"/>
          </ac:spMkLst>
        </pc:spChg>
        <pc:spChg chg="add mod">
          <ac:chgData name="Shailendra, Samar" userId="31917c9f-c6dd-4390-9191-1808e2ed689e" providerId="ADAL" clId="{528CFA8A-506A-490D-9715-7999976555EA}" dt="2022-06-14T10:40:48.852" v="600" actId="1076"/>
          <ac:spMkLst>
            <pc:docMk/>
            <pc:sldMk cId="533361713" sldId="1129"/>
            <ac:spMk id="10" creationId="{5D8EB89C-81AA-40E7-BA68-B8C054259447}"/>
          </ac:spMkLst>
        </pc:spChg>
        <pc:spChg chg="add mod">
          <ac:chgData name="Shailendra, Samar" userId="31917c9f-c6dd-4390-9191-1808e2ed689e" providerId="ADAL" clId="{528CFA8A-506A-490D-9715-7999976555EA}" dt="2022-06-15T12:53:34.826" v="1786" actId="207"/>
          <ac:spMkLst>
            <pc:docMk/>
            <pc:sldMk cId="533361713" sldId="1129"/>
            <ac:spMk id="12" creationId="{09581AF3-9C06-4996-95F7-954EF392BF4B}"/>
          </ac:spMkLst>
        </pc:spChg>
        <pc:graphicFrameChg chg="add mod">
          <ac:chgData name="Shailendra, Samar" userId="31917c9f-c6dd-4390-9191-1808e2ed689e" providerId="ADAL" clId="{528CFA8A-506A-490D-9715-7999976555EA}" dt="2022-06-15T12:50:24.550" v="1752" actId="1076"/>
          <ac:graphicFrameMkLst>
            <pc:docMk/>
            <pc:sldMk cId="533361713" sldId="1129"/>
            <ac:graphicFrameMk id="11" creationId="{22E56660-A7BC-4D58-8096-4FDE9C83DE00}"/>
          </ac:graphicFrameMkLst>
        </pc:graphicFrameChg>
      </pc:sldChg>
      <pc:sldChg chg="del">
        <pc:chgData name="Shailendra, Samar" userId="31917c9f-c6dd-4390-9191-1808e2ed689e" providerId="ADAL" clId="{528CFA8A-506A-490D-9715-7999976555EA}" dt="2022-06-14T10:17:14.011" v="134" actId="47"/>
        <pc:sldMkLst>
          <pc:docMk/>
          <pc:sldMk cId="1160118437" sldId="1129"/>
        </pc:sldMkLst>
      </pc:sldChg>
      <pc:sldChg chg="del">
        <pc:chgData name="Shailendra, Samar" userId="31917c9f-c6dd-4390-9191-1808e2ed689e" providerId="ADAL" clId="{528CFA8A-506A-490D-9715-7999976555EA}" dt="2022-06-14T10:17:14.011" v="134" actId="47"/>
        <pc:sldMkLst>
          <pc:docMk/>
          <pc:sldMk cId="2940527159" sldId="1130"/>
        </pc:sldMkLst>
      </pc:sldChg>
      <pc:sldChg chg="addSp modSp new mod">
        <pc:chgData name="Shailendra, Samar" userId="31917c9f-c6dd-4390-9191-1808e2ed689e" providerId="ADAL" clId="{528CFA8A-506A-490D-9715-7999976555EA}" dt="2022-06-14T10:44:58.958" v="740" actId="1076"/>
        <pc:sldMkLst>
          <pc:docMk/>
          <pc:sldMk cId="3856289843" sldId="1130"/>
        </pc:sldMkLst>
        <pc:spChg chg="mod">
          <ac:chgData name="Shailendra, Samar" userId="31917c9f-c6dd-4390-9191-1808e2ed689e" providerId="ADAL" clId="{528CFA8A-506A-490D-9715-7999976555EA}" dt="2022-06-14T10:41:23.483" v="665" actId="20577"/>
          <ac:spMkLst>
            <pc:docMk/>
            <pc:sldMk cId="3856289843" sldId="1130"/>
            <ac:spMk id="2" creationId="{84780F11-1869-4114-B183-D17DCEA393FA}"/>
          </ac:spMkLst>
        </pc:spChg>
        <pc:spChg chg="mod">
          <ac:chgData name="Shailendra, Samar" userId="31917c9f-c6dd-4390-9191-1808e2ed689e" providerId="ADAL" clId="{528CFA8A-506A-490D-9715-7999976555EA}" dt="2022-06-14T10:44:52.862" v="737" actId="14100"/>
          <ac:spMkLst>
            <pc:docMk/>
            <pc:sldMk cId="3856289843" sldId="1130"/>
            <ac:spMk id="3" creationId="{6089736A-7D7A-444A-ACC7-E99172D8D0D6}"/>
          </ac:spMkLst>
        </pc:spChg>
        <pc:spChg chg="add mod">
          <ac:chgData name="Shailendra, Samar" userId="31917c9f-c6dd-4390-9191-1808e2ed689e" providerId="ADAL" clId="{528CFA8A-506A-490D-9715-7999976555EA}" dt="2022-06-14T10:41:48.219" v="667" actId="1076"/>
          <ac:spMkLst>
            <pc:docMk/>
            <pc:sldMk cId="3856289843" sldId="1130"/>
            <ac:spMk id="4" creationId="{B0F3F2BE-760E-424B-84A4-F29647384D3C}"/>
          </ac:spMkLst>
        </pc:spChg>
        <pc:graphicFrameChg chg="add mod">
          <ac:chgData name="Shailendra, Samar" userId="31917c9f-c6dd-4390-9191-1808e2ed689e" providerId="ADAL" clId="{528CFA8A-506A-490D-9715-7999976555EA}" dt="2022-06-14T10:44:58.958" v="740" actId="1076"/>
          <ac:graphicFrameMkLst>
            <pc:docMk/>
            <pc:sldMk cId="3856289843" sldId="1130"/>
            <ac:graphicFrameMk id="5" creationId="{3C491533-DDF4-4340-B420-1C7B1643E690}"/>
          </ac:graphicFrameMkLst>
        </pc:graphicFrameChg>
      </pc:sldChg>
      <pc:sldChg chg="addSp delSp modSp new mod modClrScheme chgLayout">
        <pc:chgData name="Shailendra, Samar" userId="31917c9f-c6dd-4390-9191-1808e2ed689e" providerId="ADAL" clId="{528CFA8A-506A-490D-9715-7999976555EA}" dt="2022-07-06T12:02:05.230" v="2012" actId="313"/>
        <pc:sldMkLst>
          <pc:docMk/>
          <pc:sldMk cId="631767738" sldId="1131"/>
        </pc:sldMkLst>
        <pc:spChg chg="mod ord">
          <ac:chgData name="Shailendra, Samar" userId="31917c9f-c6dd-4390-9191-1808e2ed689e" providerId="ADAL" clId="{528CFA8A-506A-490D-9715-7999976555EA}" dt="2022-06-14T12:07:50.461" v="1306" actId="700"/>
          <ac:spMkLst>
            <pc:docMk/>
            <pc:sldMk cId="631767738" sldId="1131"/>
            <ac:spMk id="2" creationId="{42E82105-EED9-4037-90EF-CE0F979C377C}"/>
          </ac:spMkLst>
        </pc:spChg>
        <pc:spChg chg="mod ord">
          <ac:chgData name="Shailendra, Samar" userId="31917c9f-c6dd-4390-9191-1808e2ed689e" providerId="ADAL" clId="{528CFA8A-506A-490D-9715-7999976555EA}" dt="2022-06-14T12:07:50.461" v="1306" actId="700"/>
          <ac:spMkLst>
            <pc:docMk/>
            <pc:sldMk cId="631767738" sldId="1131"/>
            <ac:spMk id="3" creationId="{F2455DAB-FF6C-447F-B8B7-CC97C16E5FB2}"/>
          </ac:spMkLst>
        </pc:spChg>
        <pc:spChg chg="add del mod ord">
          <ac:chgData name="Shailendra, Samar" userId="31917c9f-c6dd-4390-9191-1808e2ed689e" providerId="ADAL" clId="{528CFA8A-506A-490D-9715-7999976555EA}" dt="2022-06-14T12:07:50.461" v="1306" actId="700"/>
          <ac:spMkLst>
            <pc:docMk/>
            <pc:sldMk cId="631767738" sldId="1131"/>
            <ac:spMk id="5" creationId="{173BBFA1-0F6F-428D-8B3C-401463BBA52E}"/>
          </ac:spMkLst>
        </pc:spChg>
        <pc:spChg chg="add del mod ord">
          <ac:chgData name="Shailendra, Samar" userId="31917c9f-c6dd-4390-9191-1808e2ed689e" providerId="ADAL" clId="{528CFA8A-506A-490D-9715-7999976555EA}" dt="2022-06-14T12:07:50.461" v="1306" actId="700"/>
          <ac:spMkLst>
            <pc:docMk/>
            <pc:sldMk cId="631767738" sldId="1131"/>
            <ac:spMk id="6" creationId="{0ADBF683-6DF6-446B-AC5A-6ED105BE0615}"/>
          </ac:spMkLst>
        </pc:spChg>
        <pc:spChg chg="add mod ord">
          <ac:chgData name="Shailendra, Samar" userId="31917c9f-c6dd-4390-9191-1808e2ed689e" providerId="ADAL" clId="{528CFA8A-506A-490D-9715-7999976555EA}" dt="2022-06-15T12:48:54.793" v="1746" actId="20577"/>
          <ac:spMkLst>
            <pc:docMk/>
            <pc:sldMk cId="631767738" sldId="1131"/>
            <ac:spMk id="7" creationId="{CEDEBC85-F71B-44DE-A8D8-60C4C151BCAD}"/>
          </ac:spMkLst>
        </pc:spChg>
        <pc:graphicFrameChg chg="add mod modGraphic">
          <ac:chgData name="Shailendra, Samar" userId="31917c9f-c6dd-4390-9191-1808e2ed689e" providerId="ADAL" clId="{528CFA8A-506A-490D-9715-7999976555EA}" dt="2022-07-06T12:02:05.230" v="2012" actId="313"/>
          <ac:graphicFrameMkLst>
            <pc:docMk/>
            <pc:sldMk cId="631767738" sldId="1131"/>
            <ac:graphicFrameMk id="4" creationId="{3D633146-B3B4-4AE5-A32A-0EA99E61A079}"/>
          </ac:graphicFrameMkLst>
        </pc:graphicFrameChg>
      </pc:sldChg>
      <pc:sldChg chg="addSp delSp modSp new mod modClrScheme chgLayout">
        <pc:chgData name="Shailendra, Samar" userId="31917c9f-c6dd-4390-9191-1808e2ed689e" providerId="ADAL" clId="{528CFA8A-506A-490D-9715-7999976555EA}" dt="2022-07-06T11:43:35.301" v="2011" actId="5793"/>
        <pc:sldMkLst>
          <pc:docMk/>
          <pc:sldMk cId="1672854418" sldId="1132"/>
        </pc:sldMkLst>
        <pc:spChg chg="del mod ord">
          <ac:chgData name="Shailendra, Samar" userId="31917c9f-c6dd-4390-9191-1808e2ed689e" providerId="ADAL" clId="{528CFA8A-506A-490D-9715-7999976555EA}" dt="2022-06-15T12:53:53.891" v="1788" actId="700"/>
          <ac:spMkLst>
            <pc:docMk/>
            <pc:sldMk cId="1672854418" sldId="1132"/>
            <ac:spMk id="2" creationId="{77993354-3329-4DEC-9E2C-0219997199AF}"/>
          </ac:spMkLst>
        </pc:spChg>
        <pc:spChg chg="del mod ord">
          <ac:chgData name="Shailendra, Samar" userId="31917c9f-c6dd-4390-9191-1808e2ed689e" providerId="ADAL" clId="{528CFA8A-506A-490D-9715-7999976555EA}" dt="2022-06-15T12:53:53.891" v="1788" actId="700"/>
          <ac:spMkLst>
            <pc:docMk/>
            <pc:sldMk cId="1672854418" sldId="1132"/>
            <ac:spMk id="3" creationId="{FB284A36-6DD1-4751-BB58-F03603A9BBF3}"/>
          </ac:spMkLst>
        </pc:spChg>
        <pc:spChg chg="del">
          <ac:chgData name="Shailendra, Samar" userId="31917c9f-c6dd-4390-9191-1808e2ed689e" providerId="ADAL" clId="{528CFA8A-506A-490D-9715-7999976555EA}" dt="2022-06-15T12:53:53.891" v="1788" actId="700"/>
          <ac:spMkLst>
            <pc:docMk/>
            <pc:sldMk cId="1672854418" sldId="1132"/>
            <ac:spMk id="4" creationId="{3EA4959F-D982-4185-9D90-C29B11760FFF}"/>
          </ac:spMkLst>
        </pc:spChg>
        <pc:spChg chg="add mod ord">
          <ac:chgData name="Shailendra, Samar" userId="31917c9f-c6dd-4390-9191-1808e2ed689e" providerId="ADAL" clId="{528CFA8A-506A-490D-9715-7999976555EA}" dt="2022-06-15T14:23:17.448" v="1822" actId="20577"/>
          <ac:spMkLst>
            <pc:docMk/>
            <pc:sldMk cId="1672854418" sldId="1132"/>
            <ac:spMk id="5" creationId="{78E40FDE-DAEC-4A8D-8D92-35D3D0FBBC93}"/>
          </ac:spMkLst>
        </pc:spChg>
        <pc:spChg chg="add mod ord">
          <ac:chgData name="Shailendra, Samar" userId="31917c9f-c6dd-4390-9191-1808e2ed689e" providerId="ADAL" clId="{528CFA8A-506A-490D-9715-7999976555EA}" dt="2022-07-06T11:43:35.301" v="2011" actId="5793"/>
          <ac:spMkLst>
            <pc:docMk/>
            <pc:sldMk cId="1672854418" sldId="1132"/>
            <ac:spMk id="6" creationId="{04CD57C9-641E-43FE-AB43-7C0DF1B6BF11}"/>
          </ac:spMkLst>
        </pc:spChg>
        <pc:spChg chg="add del mod">
          <ac:chgData name="Shailendra, Samar" userId="31917c9f-c6dd-4390-9191-1808e2ed689e" providerId="ADAL" clId="{528CFA8A-506A-490D-9715-7999976555EA}" dt="2022-06-15T14:26:02.500" v="1852"/>
          <ac:spMkLst>
            <pc:docMk/>
            <pc:sldMk cId="1672854418" sldId="1132"/>
            <ac:spMk id="8" creationId="{9777A5E7-59D3-4316-AE35-2AB1A03E41BB}"/>
          </ac:spMkLst>
        </pc:spChg>
        <pc:spChg chg="add del">
          <ac:chgData name="Shailendra, Samar" userId="31917c9f-c6dd-4390-9191-1808e2ed689e" providerId="ADAL" clId="{528CFA8A-506A-490D-9715-7999976555EA}" dt="2022-06-15T14:26:06.898" v="1855" actId="22"/>
          <ac:spMkLst>
            <pc:docMk/>
            <pc:sldMk cId="1672854418" sldId="1132"/>
            <ac:spMk id="10" creationId="{98B15664-27B9-4235-8541-418FFEA99E1D}"/>
          </ac:spMkLst>
        </pc:spChg>
        <pc:graphicFrameChg chg="add del mod">
          <ac:chgData name="Shailendra, Samar" userId="31917c9f-c6dd-4390-9191-1808e2ed689e" providerId="ADAL" clId="{528CFA8A-506A-490D-9715-7999976555EA}" dt="2022-06-15T14:26:02.500" v="1852"/>
          <ac:graphicFrameMkLst>
            <pc:docMk/>
            <pc:sldMk cId="1672854418" sldId="1132"/>
            <ac:graphicFrameMk id="7" creationId="{38D5B522-ED3C-422C-8A6A-C240893853C1}"/>
          </ac:graphicFrameMkLst>
        </pc:graphicFrameChg>
      </pc:sldChg>
    </pc:docChg>
  </pc:docChgLst>
  <pc:docChgLst>
    <pc:chgData name="Shailendra, Samar" userId="31917c9f-c6dd-4390-9191-1808e2ed689e" providerId="ADAL" clId="{08FFB264-D1F0-4482-9DA0-2D8B5EBF7CFF}"/>
    <pc:docChg chg="undo redo custSel addSld delSld modSld">
      <pc:chgData name="Shailendra, Samar" userId="31917c9f-c6dd-4390-9191-1808e2ed689e" providerId="ADAL" clId="{08FFB264-D1F0-4482-9DA0-2D8B5EBF7CFF}" dt="2022-08-15T03:59:40.184" v="2542" actId="20577"/>
      <pc:docMkLst>
        <pc:docMk/>
      </pc:docMkLst>
      <pc:sldChg chg="modSp mod">
        <pc:chgData name="Shailendra, Samar" userId="31917c9f-c6dd-4390-9191-1808e2ed689e" providerId="ADAL" clId="{08FFB264-D1F0-4482-9DA0-2D8B5EBF7CFF}" dt="2022-08-04T13:28:44.670" v="2534" actId="14100"/>
        <pc:sldMkLst>
          <pc:docMk/>
          <pc:sldMk cId="2086400740" sldId="257"/>
        </pc:sldMkLst>
        <pc:spChg chg="mod">
          <ac:chgData name="Shailendra, Samar" userId="31917c9f-c6dd-4390-9191-1808e2ed689e" providerId="ADAL" clId="{08FFB264-D1F0-4482-9DA0-2D8B5EBF7CFF}" dt="2022-08-04T13:28:44.670" v="2534" actId="14100"/>
          <ac:spMkLst>
            <pc:docMk/>
            <pc:sldMk cId="2086400740" sldId="257"/>
            <ac:spMk id="5" creationId="{679F4BE2-8E4A-4003-B816-9E34781F7E88}"/>
          </ac:spMkLst>
        </pc:spChg>
        <pc:spChg chg="mod">
          <ac:chgData name="Shailendra, Samar" userId="31917c9f-c6dd-4390-9191-1808e2ed689e" providerId="ADAL" clId="{08FFB264-D1F0-4482-9DA0-2D8B5EBF7CFF}" dt="2022-07-14T05:55:07.213" v="915" actId="1076"/>
          <ac:spMkLst>
            <pc:docMk/>
            <pc:sldMk cId="2086400740" sldId="257"/>
            <ac:spMk id="9" creationId="{ABEAF9F9-E88D-44A4-A1B6-BAA2E532B65E}"/>
          </ac:spMkLst>
        </pc:spChg>
      </pc:sldChg>
      <pc:sldChg chg="modSp mod">
        <pc:chgData name="Shailendra, Samar" userId="31917c9f-c6dd-4390-9191-1808e2ed689e" providerId="ADAL" clId="{08FFB264-D1F0-4482-9DA0-2D8B5EBF7CFF}" dt="2022-08-02T06:50:27.006" v="1733" actId="207"/>
        <pc:sldMkLst>
          <pc:docMk/>
          <pc:sldMk cId="173737954" sldId="1127"/>
        </pc:sldMkLst>
        <pc:spChg chg="mod">
          <ac:chgData name="Shailendra, Samar" userId="31917c9f-c6dd-4390-9191-1808e2ed689e" providerId="ADAL" clId="{08FFB264-D1F0-4482-9DA0-2D8B5EBF7CFF}" dt="2022-08-02T06:47:45.270" v="1700" actId="404"/>
          <ac:spMkLst>
            <pc:docMk/>
            <pc:sldMk cId="173737954" sldId="1127"/>
            <ac:spMk id="2" creationId="{594ED957-3C0D-4999-A6DD-476D1F5DAD8F}"/>
          </ac:spMkLst>
        </pc:spChg>
        <pc:spChg chg="mod">
          <ac:chgData name="Shailendra, Samar" userId="31917c9f-c6dd-4390-9191-1808e2ed689e" providerId="ADAL" clId="{08FFB264-D1F0-4482-9DA0-2D8B5EBF7CFF}" dt="2022-08-02T06:50:27.006" v="1733" actId="207"/>
          <ac:spMkLst>
            <pc:docMk/>
            <pc:sldMk cId="173737954" sldId="1127"/>
            <ac:spMk id="3" creationId="{5A78CC24-506B-4009-B381-27914D49F618}"/>
          </ac:spMkLst>
        </pc:spChg>
      </pc:sldChg>
      <pc:sldChg chg="del">
        <pc:chgData name="Shailendra, Samar" userId="31917c9f-c6dd-4390-9191-1808e2ed689e" providerId="ADAL" clId="{08FFB264-D1F0-4482-9DA0-2D8B5EBF7CFF}" dt="2022-08-02T06:47:23.106" v="1697" actId="47"/>
        <pc:sldMkLst>
          <pc:docMk/>
          <pc:sldMk cId="124825862" sldId="1128"/>
        </pc:sldMkLst>
      </pc:sldChg>
      <pc:sldChg chg="addSp modSp new mod modClrScheme chgLayout">
        <pc:chgData name="Shailendra, Samar" userId="31917c9f-c6dd-4390-9191-1808e2ed689e" providerId="ADAL" clId="{08FFB264-D1F0-4482-9DA0-2D8B5EBF7CFF}" dt="2022-08-02T06:53:06.765" v="1805" actId="14100"/>
        <pc:sldMkLst>
          <pc:docMk/>
          <pc:sldMk cId="612806113" sldId="1128"/>
        </pc:sldMkLst>
        <pc:spChg chg="mod">
          <ac:chgData name="Shailendra, Samar" userId="31917c9f-c6dd-4390-9191-1808e2ed689e" providerId="ADAL" clId="{08FFB264-D1F0-4482-9DA0-2D8B5EBF7CFF}" dt="2022-08-02T06:51:46.735" v="1780" actId="26606"/>
          <ac:spMkLst>
            <pc:docMk/>
            <pc:sldMk cId="612806113" sldId="1128"/>
            <ac:spMk id="2" creationId="{7611F31E-19D6-46A7-B4A9-0AFB83F935C8}"/>
          </ac:spMkLst>
        </pc:spChg>
        <pc:spChg chg="mod">
          <ac:chgData name="Shailendra, Samar" userId="31917c9f-c6dd-4390-9191-1808e2ed689e" providerId="ADAL" clId="{08FFB264-D1F0-4482-9DA0-2D8B5EBF7CFF}" dt="2022-08-02T06:52:20.450" v="1789" actId="27636"/>
          <ac:spMkLst>
            <pc:docMk/>
            <pc:sldMk cId="612806113" sldId="1128"/>
            <ac:spMk id="3" creationId="{019A3BAC-FFD4-4093-B453-FBDC26DD6622}"/>
          </ac:spMkLst>
        </pc:spChg>
        <pc:graphicFrameChg chg="add mod">
          <ac:chgData name="Shailendra, Samar" userId="31917c9f-c6dd-4390-9191-1808e2ed689e" providerId="ADAL" clId="{08FFB264-D1F0-4482-9DA0-2D8B5EBF7CFF}" dt="2022-08-02T06:52:53.022" v="1800" actId="1076"/>
          <ac:graphicFrameMkLst>
            <pc:docMk/>
            <pc:sldMk cId="612806113" sldId="1128"/>
            <ac:graphicFrameMk id="5" creationId="{121627F1-38C2-4EB9-BA60-5A2321794C97}"/>
          </ac:graphicFrameMkLst>
        </pc:graphicFrameChg>
        <pc:picChg chg="add mod">
          <ac:chgData name="Shailendra, Samar" userId="31917c9f-c6dd-4390-9191-1808e2ed689e" providerId="ADAL" clId="{08FFB264-D1F0-4482-9DA0-2D8B5EBF7CFF}" dt="2022-08-02T06:52:50.990" v="1799" actId="1076"/>
          <ac:picMkLst>
            <pc:docMk/>
            <pc:sldMk cId="612806113" sldId="1128"/>
            <ac:picMk id="4" creationId="{3DE32F79-1F55-4BDC-9ECE-ABB1930CFE12}"/>
          </ac:picMkLst>
        </pc:picChg>
        <pc:picChg chg="add mod">
          <ac:chgData name="Shailendra, Samar" userId="31917c9f-c6dd-4390-9191-1808e2ed689e" providerId="ADAL" clId="{08FFB264-D1F0-4482-9DA0-2D8B5EBF7CFF}" dt="2022-08-02T06:53:06.765" v="1805" actId="14100"/>
          <ac:picMkLst>
            <pc:docMk/>
            <pc:sldMk cId="612806113" sldId="1128"/>
            <ac:picMk id="6" creationId="{063019E6-BE94-477D-92AB-9CB93C835C14}"/>
          </ac:picMkLst>
        </pc:picChg>
      </pc:sldChg>
      <pc:sldChg chg="addSp delSp modSp new mod modClrScheme chgLayout">
        <pc:chgData name="Shailendra, Samar" userId="31917c9f-c6dd-4390-9191-1808e2ed689e" providerId="ADAL" clId="{08FFB264-D1F0-4482-9DA0-2D8B5EBF7CFF}" dt="2022-08-02T07:24:22.566" v="2521" actId="20577"/>
        <pc:sldMkLst>
          <pc:docMk/>
          <pc:sldMk cId="32578565" sldId="1129"/>
        </pc:sldMkLst>
        <pc:spChg chg="del mod ord">
          <ac:chgData name="Shailendra, Samar" userId="31917c9f-c6dd-4390-9191-1808e2ed689e" providerId="ADAL" clId="{08FFB264-D1F0-4482-9DA0-2D8B5EBF7CFF}" dt="2022-08-02T06:53:37.768" v="1807" actId="700"/>
          <ac:spMkLst>
            <pc:docMk/>
            <pc:sldMk cId="32578565" sldId="1129"/>
            <ac:spMk id="2" creationId="{8219763F-FC1F-4288-8620-EF13440AED38}"/>
          </ac:spMkLst>
        </pc:spChg>
        <pc:spChg chg="del mod ord">
          <ac:chgData name="Shailendra, Samar" userId="31917c9f-c6dd-4390-9191-1808e2ed689e" providerId="ADAL" clId="{08FFB264-D1F0-4482-9DA0-2D8B5EBF7CFF}" dt="2022-08-02T06:53:37.768" v="1807" actId="700"/>
          <ac:spMkLst>
            <pc:docMk/>
            <pc:sldMk cId="32578565" sldId="1129"/>
            <ac:spMk id="3" creationId="{F30EDA88-6D39-4C19-AF5D-E9085F4EE4C5}"/>
          </ac:spMkLst>
        </pc:spChg>
        <pc:spChg chg="del mod ord">
          <ac:chgData name="Shailendra, Samar" userId="31917c9f-c6dd-4390-9191-1808e2ed689e" providerId="ADAL" clId="{08FFB264-D1F0-4482-9DA0-2D8B5EBF7CFF}" dt="2022-08-02T06:53:37.768" v="1807" actId="700"/>
          <ac:spMkLst>
            <pc:docMk/>
            <pc:sldMk cId="32578565" sldId="1129"/>
            <ac:spMk id="4" creationId="{A6CBE28A-C5E8-4714-B954-F403C6738AB6}"/>
          </ac:spMkLst>
        </pc:spChg>
        <pc:spChg chg="add del mod ord">
          <ac:chgData name="Shailendra, Samar" userId="31917c9f-c6dd-4390-9191-1808e2ed689e" providerId="ADAL" clId="{08FFB264-D1F0-4482-9DA0-2D8B5EBF7CFF}" dt="2022-08-02T06:53:43.488" v="1808" actId="700"/>
          <ac:spMkLst>
            <pc:docMk/>
            <pc:sldMk cId="32578565" sldId="1129"/>
            <ac:spMk id="5" creationId="{66720F82-9DB3-4896-A8D6-B20A4DA8F35B}"/>
          </ac:spMkLst>
        </pc:spChg>
        <pc:spChg chg="add del mod ord">
          <ac:chgData name="Shailendra, Samar" userId="31917c9f-c6dd-4390-9191-1808e2ed689e" providerId="ADAL" clId="{08FFB264-D1F0-4482-9DA0-2D8B5EBF7CFF}" dt="2022-08-02T06:53:43.488" v="1808" actId="700"/>
          <ac:spMkLst>
            <pc:docMk/>
            <pc:sldMk cId="32578565" sldId="1129"/>
            <ac:spMk id="6" creationId="{7F21D302-57AA-41BC-8086-A638C612A633}"/>
          </ac:spMkLst>
        </pc:spChg>
        <pc:spChg chg="add del mod ord">
          <ac:chgData name="Shailendra, Samar" userId="31917c9f-c6dd-4390-9191-1808e2ed689e" providerId="ADAL" clId="{08FFB264-D1F0-4482-9DA0-2D8B5EBF7CFF}" dt="2022-08-02T06:53:43.488" v="1808" actId="700"/>
          <ac:spMkLst>
            <pc:docMk/>
            <pc:sldMk cId="32578565" sldId="1129"/>
            <ac:spMk id="7" creationId="{3A45B848-00F7-4296-9E1F-4F93A5FEE729}"/>
          </ac:spMkLst>
        </pc:spChg>
        <pc:spChg chg="add mod ord">
          <ac:chgData name="Shailendra, Samar" userId="31917c9f-c6dd-4390-9191-1808e2ed689e" providerId="ADAL" clId="{08FFB264-D1F0-4482-9DA0-2D8B5EBF7CFF}" dt="2022-08-02T06:53:51.427" v="1837" actId="20577"/>
          <ac:spMkLst>
            <pc:docMk/>
            <pc:sldMk cId="32578565" sldId="1129"/>
            <ac:spMk id="8" creationId="{0E95B8D7-2AEE-400E-8475-006E7789B30E}"/>
          </ac:spMkLst>
        </pc:spChg>
        <pc:spChg chg="add mod ord">
          <ac:chgData name="Shailendra, Samar" userId="31917c9f-c6dd-4390-9191-1808e2ed689e" providerId="ADAL" clId="{08FFB264-D1F0-4482-9DA0-2D8B5EBF7CFF}" dt="2022-08-02T07:24:22.566" v="2521" actId="20577"/>
          <ac:spMkLst>
            <pc:docMk/>
            <pc:sldMk cId="32578565" sldId="1129"/>
            <ac:spMk id="9" creationId="{719F72BE-DF6C-4BAF-89C1-C3C5D6189B1D}"/>
          </ac:spMkLst>
        </pc:spChg>
        <pc:picChg chg="add mod ord">
          <ac:chgData name="Shailendra, Samar" userId="31917c9f-c6dd-4390-9191-1808e2ed689e" providerId="ADAL" clId="{08FFB264-D1F0-4482-9DA0-2D8B5EBF7CFF}" dt="2022-08-02T07:15:47.636" v="2081" actId="14100"/>
          <ac:picMkLst>
            <pc:docMk/>
            <pc:sldMk cId="32578565" sldId="1129"/>
            <ac:picMk id="10" creationId="{CCB04F37-A632-4D1A-8592-3D233BE5B7DB}"/>
          </ac:picMkLst>
        </pc:picChg>
      </pc:sldChg>
      <pc:sldChg chg="modSp del mod modNotes modNotesTx">
        <pc:chgData name="Shailendra, Samar" userId="31917c9f-c6dd-4390-9191-1808e2ed689e" providerId="ADAL" clId="{08FFB264-D1F0-4482-9DA0-2D8B5EBF7CFF}" dt="2022-08-02T06:47:23.106" v="1697" actId="47"/>
        <pc:sldMkLst>
          <pc:docMk/>
          <pc:sldMk cId="533361713" sldId="1129"/>
        </pc:sldMkLst>
        <pc:spChg chg="mod">
          <ac:chgData name="Shailendra, Samar" userId="31917c9f-c6dd-4390-9191-1808e2ed689e" providerId="ADAL" clId="{08FFB264-D1F0-4482-9DA0-2D8B5EBF7CFF}" dt="2022-07-17T10:11:21.859" v="1694" actId="27636"/>
          <ac:spMkLst>
            <pc:docMk/>
            <pc:sldMk cId="533361713" sldId="1129"/>
            <ac:spMk id="12" creationId="{09581AF3-9C06-4996-95F7-954EF392BF4B}"/>
          </ac:spMkLst>
        </pc:spChg>
      </pc:sldChg>
      <pc:sldChg chg="modSp new mod">
        <pc:chgData name="Shailendra, Samar" userId="31917c9f-c6dd-4390-9191-1808e2ed689e" providerId="ADAL" clId="{08FFB264-D1F0-4482-9DA0-2D8B5EBF7CFF}" dt="2022-08-02T07:23:46.276" v="2518" actId="20577"/>
        <pc:sldMkLst>
          <pc:docMk/>
          <pc:sldMk cId="2087538316" sldId="1130"/>
        </pc:sldMkLst>
        <pc:spChg chg="mod">
          <ac:chgData name="Shailendra, Samar" userId="31917c9f-c6dd-4390-9191-1808e2ed689e" providerId="ADAL" clId="{08FFB264-D1F0-4482-9DA0-2D8B5EBF7CFF}" dt="2022-08-02T07:16:48.038" v="2091"/>
          <ac:spMkLst>
            <pc:docMk/>
            <pc:sldMk cId="2087538316" sldId="1130"/>
            <ac:spMk id="2" creationId="{1BC918B5-F566-4EAB-99C8-B17E277A1EDF}"/>
          </ac:spMkLst>
        </pc:spChg>
        <pc:spChg chg="mod">
          <ac:chgData name="Shailendra, Samar" userId="31917c9f-c6dd-4390-9191-1808e2ed689e" providerId="ADAL" clId="{08FFB264-D1F0-4482-9DA0-2D8B5EBF7CFF}" dt="2022-08-02T07:23:46.276" v="2518" actId="20577"/>
          <ac:spMkLst>
            <pc:docMk/>
            <pc:sldMk cId="2087538316" sldId="1130"/>
            <ac:spMk id="3" creationId="{67E06F66-90A4-4032-BB58-E59A4E05C9B3}"/>
          </ac:spMkLst>
        </pc:spChg>
      </pc:sldChg>
      <pc:sldChg chg="del">
        <pc:chgData name="Shailendra, Samar" userId="31917c9f-c6dd-4390-9191-1808e2ed689e" providerId="ADAL" clId="{08FFB264-D1F0-4482-9DA0-2D8B5EBF7CFF}" dt="2022-08-02T06:47:23.106" v="1697" actId="47"/>
        <pc:sldMkLst>
          <pc:docMk/>
          <pc:sldMk cId="3856289843" sldId="1130"/>
        </pc:sldMkLst>
      </pc:sldChg>
      <pc:sldChg chg="modSp del mod">
        <pc:chgData name="Shailendra, Samar" userId="31917c9f-c6dd-4390-9191-1808e2ed689e" providerId="ADAL" clId="{08FFB264-D1F0-4482-9DA0-2D8B5EBF7CFF}" dt="2022-08-02T06:47:23.106" v="1697" actId="47"/>
        <pc:sldMkLst>
          <pc:docMk/>
          <pc:sldMk cId="631767738" sldId="1131"/>
        </pc:sldMkLst>
        <pc:graphicFrameChg chg="modGraphic">
          <ac:chgData name="Shailendra, Samar" userId="31917c9f-c6dd-4390-9191-1808e2ed689e" providerId="ADAL" clId="{08FFB264-D1F0-4482-9DA0-2D8B5EBF7CFF}" dt="2022-07-17T10:01:24.456" v="1583" actId="20577"/>
          <ac:graphicFrameMkLst>
            <pc:docMk/>
            <pc:sldMk cId="631767738" sldId="1131"/>
            <ac:graphicFrameMk id="4" creationId="{3D633146-B3B4-4AE5-A32A-0EA99E61A079}"/>
          </ac:graphicFrameMkLst>
        </pc:graphicFrameChg>
      </pc:sldChg>
      <pc:sldChg chg="modSp new mod">
        <pc:chgData name="Shailendra, Samar" userId="31917c9f-c6dd-4390-9191-1808e2ed689e" providerId="ADAL" clId="{08FFB264-D1F0-4482-9DA0-2D8B5EBF7CFF}" dt="2022-08-02T07:18:06.586" v="2110" actId="20577"/>
        <pc:sldMkLst>
          <pc:docMk/>
          <pc:sldMk cId="2739903259" sldId="1131"/>
        </pc:sldMkLst>
        <pc:spChg chg="mod">
          <ac:chgData name="Shailendra, Samar" userId="31917c9f-c6dd-4390-9191-1808e2ed689e" providerId="ADAL" clId="{08FFB264-D1F0-4482-9DA0-2D8B5EBF7CFF}" dt="2022-08-02T07:17:36.267" v="2101"/>
          <ac:spMkLst>
            <pc:docMk/>
            <pc:sldMk cId="2739903259" sldId="1131"/>
            <ac:spMk id="2" creationId="{F07A9107-C624-45B4-8B34-06B03E5BD3B8}"/>
          </ac:spMkLst>
        </pc:spChg>
        <pc:spChg chg="mod">
          <ac:chgData name="Shailendra, Samar" userId="31917c9f-c6dd-4390-9191-1808e2ed689e" providerId="ADAL" clId="{08FFB264-D1F0-4482-9DA0-2D8B5EBF7CFF}" dt="2022-08-02T07:18:06.586" v="2110" actId="20577"/>
          <ac:spMkLst>
            <pc:docMk/>
            <pc:sldMk cId="2739903259" sldId="1131"/>
            <ac:spMk id="3" creationId="{13B385E7-4708-499F-AC84-5567C640351A}"/>
          </ac:spMkLst>
        </pc:spChg>
      </pc:sldChg>
      <pc:sldChg chg="addSp delSp modSp del mod">
        <pc:chgData name="Shailendra, Samar" userId="31917c9f-c6dd-4390-9191-1808e2ed689e" providerId="ADAL" clId="{08FFB264-D1F0-4482-9DA0-2D8B5EBF7CFF}" dt="2022-08-02T06:47:23.106" v="1697" actId="47"/>
        <pc:sldMkLst>
          <pc:docMk/>
          <pc:sldMk cId="1672854418" sldId="1132"/>
        </pc:sldMkLst>
        <pc:spChg chg="add del mod">
          <ac:chgData name="Shailendra, Samar" userId="31917c9f-c6dd-4390-9191-1808e2ed689e" providerId="ADAL" clId="{08FFB264-D1F0-4482-9DA0-2D8B5EBF7CFF}" dt="2022-07-14T05:14:33.317" v="215"/>
          <ac:spMkLst>
            <pc:docMk/>
            <pc:sldMk cId="1672854418" sldId="1132"/>
            <ac:spMk id="2" creationId="{490EA5CE-C044-4709-B515-8A7444E2A22A}"/>
          </ac:spMkLst>
        </pc:spChg>
        <pc:spChg chg="mod">
          <ac:chgData name="Shailendra, Samar" userId="31917c9f-c6dd-4390-9191-1808e2ed689e" providerId="ADAL" clId="{08FFB264-D1F0-4482-9DA0-2D8B5EBF7CFF}" dt="2022-07-14T05:13:36.951" v="203" actId="6549"/>
          <ac:spMkLst>
            <pc:docMk/>
            <pc:sldMk cId="1672854418" sldId="1132"/>
            <ac:spMk id="5" creationId="{78E40FDE-DAEC-4A8D-8D92-35D3D0FBBC93}"/>
          </ac:spMkLst>
        </pc:spChg>
        <pc:spChg chg="mod">
          <ac:chgData name="Shailendra, Samar" userId="31917c9f-c6dd-4390-9191-1808e2ed689e" providerId="ADAL" clId="{08FFB264-D1F0-4482-9DA0-2D8B5EBF7CFF}" dt="2022-07-16T15:08:53.803" v="1350" actId="20577"/>
          <ac:spMkLst>
            <pc:docMk/>
            <pc:sldMk cId="1672854418" sldId="1132"/>
            <ac:spMk id="6" creationId="{04CD57C9-641E-43FE-AB43-7C0DF1B6BF11}"/>
          </ac:spMkLst>
        </pc:spChg>
        <pc:spChg chg="add mod">
          <ac:chgData name="Shailendra, Samar" userId="31917c9f-c6dd-4390-9191-1808e2ed689e" providerId="ADAL" clId="{08FFB264-D1F0-4482-9DA0-2D8B5EBF7CFF}" dt="2022-07-16T15:04:49.586" v="1045" actId="14100"/>
          <ac:spMkLst>
            <pc:docMk/>
            <pc:sldMk cId="1672854418" sldId="1132"/>
            <ac:spMk id="8" creationId="{8BBB71C4-730D-4764-BDCA-EBF50BF77BE0}"/>
          </ac:spMkLst>
        </pc:spChg>
        <pc:graphicFrameChg chg="add del mod">
          <ac:chgData name="Shailendra, Samar" userId="31917c9f-c6dd-4390-9191-1808e2ed689e" providerId="ADAL" clId="{08FFB264-D1F0-4482-9DA0-2D8B5EBF7CFF}" dt="2022-07-14T05:14:33.317" v="215"/>
          <ac:graphicFrameMkLst>
            <pc:docMk/>
            <pc:sldMk cId="1672854418" sldId="1132"/>
            <ac:graphicFrameMk id="3" creationId="{C95FA248-4135-4AEE-A393-0817107138E5}"/>
          </ac:graphicFrameMkLst>
        </pc:graphicFrameChg>
        <pc:picChg chg="del">
          <ac:chgData name="Shailendra, Samar" userId="31917c9f-c6dd-4390-9191-1808e2ed689e" providerId="ADAL" clId="{08FFB264-D1F0-4482-9DA0-2D8B5EBF7CFF}" dt="2022-07-14T05:14:43.946" v="216"/>
          <ac:picMkLst>
            <pc:docMk/>
            <pc:sldMk cId="1672854418" sldId="1132"/>
            <ac:picMk id="4" creationId="{2663710A-7517-45F7-8F2D-ED13B70B9259}"/>
          </ac:picMkLst>
        </pc:picChg>
        <pc:picChg chg="mod">
          <ac:chgData name="Shailendra, Samar" userId="31917c9f-c6dd-4390-9191-1808e2ed689e" providerId="ADAL" clId="{08FFB264-D1F0-4482-9DA0-2D8B5EBF7CFF}" dt="2022-07-16T15:04:47.537" v="1044" actId="1076"/>
          <ac:picMkLst>
            <pc:docMk/>
            <pc:sldMk cId="1672854418" sldId="1132"/>
            <ac:picMk id="7" creationId="{058A9D21-271C-43AA-82C8-C89236976535}"/>
          </ac:picMkLst>
        </pc:picChg>
      </pc:sldChg>
      <pc:sldChg chg="modSp new mod">
        <pc:chgData name="Shailendra, Samar" userId="31917c9f-c6dd-4390-9191-1808e2ed689e" providerId="ADAL" clId="{08FFB264-D1F0-4482-9DA0-2D8B5EBF7CFF}" dt="2022-08-02T07:19:09.165" v="2134" actId="6549"/>
        <pc:sldMkLst>
          <pc:docMk/>
          <pc:sldMk cId="2064729977" sldId="1132"/>
        </pc:sldMkLst>
        <pc:spChg chg="mod">
          <ac:chgData name="Shailendra, Samar" userId="31917c9f-c6dd-4390-9191-1808e2ed689e" providerId="ADAL" clId="{08FFB264-D1F0-4482-9DA0-2D8B5EBF7CFF}" dt="2022-08-02T07:18:19.171" v="2112"/>
          <ac:spMkLst>
            <pc:docMk/>
            <pc:sldMk cId="2064729977" sldId="1132"/>
            <ac:spMk id="2" creationId="{C7AD43DE-DC00-47A5-94F4-124CE847CDAE}"/>
          </ac:spMkLst>
        </pc:spChg>
        <pc:spChg chg="mod">
          <ac:chgData name="Shailendra, Samar" userId="31917c9f-c6dd-4390-9191-1808e2ed689e" providerId="ADAL" clId="{08FFB264-D1F0-4482-9DA0-2D8B5EBF7CFF}" dt="2022-08-02T07:19:09.165" v="2134" actId="6549"/>
          <ac:spMkLst>
            <pc:docMk/>
            <pc:sldMk cId="2064729977" sldId="1132"/>
            <ac:spMk id="3" creationId="{3D1E40E7-44D4-456E-9DB7-1DDE39D9CC69}"/>
          </ac:spMkLst>
        </pc:spChg>
      </pc:sldChg>
      <pc:sldChg chg="modSp new mod">
        <pc:chgData name="Shailendra, Samar" userId="31917c9f-c6dd-4390-9191-1808e2ed689e" providerId="ADAL" clId="{08FFB264-D1F0-4482-9DA0-2D8B5EBF7CFF}" dt="2022-08-15T03:59:40.184" v="2542" actId="20577"/>
        <pc:sldMkLst>
          <pc:docMk/>
          <pc:sldMk cId="1704972286" sldId="1133"/>
        </pc:sldMkLst>
        <pc:spChg chg="mod">
          <ac:chgData name="Shailendra, Samar" userId="31917c9f-c6dd-4390-9191-1808e2ed689e" providerId="ADAL" clId="{08FFB264-D1F0-4482-9DA0-2D8B5EBF7CFF}" dt="2022-08-02T07:19:52.170" v="2145" actId="20577"/>
          <ac:spMkLst>
            <pc:docMk/>
            <pc:sldMk cId="1704972286" sldId="1133"/>
            <ac:spMk id="2" creationId="{15DCE53F-B8D9-4D50-9ED0-F7404A05387B}"/>
          </ac:spMkLst>
        </pc:spChg>
        <pc:spChg chg="mod">
          <ac:chgData name="Shailendra, Samar" userId="31917c9f-c6dd-4390-9191-1808e2ed689e" providerId="ADAL" clId="{08FFB264-D1F0-4482-9DA0-2D8B5EBF7CFF}" dt="2022-08-15T03:59:40.184" v="2542" actId="20577"/>
          <ac:spMkLst>
            <pc:docMk/>
            <pc:sldMk cId="1704972286" sldId="1133"/>
            <ac:spMk id="3" creationId="{8475C71C-9303-4AAE-ABD0-023E5E172489}"/>
          </ac:spMkLst>
        </pc:spChg>
      </pc:sldChg>
      <pc:sldChg chg="modSp new del mod">
        <pc:chgData name="Shailendra, Samar" userId="31917c9f-c6dd-4390-9191-1808e2ed689e" providerId="ADAL" clId="{08FFB264-D1F0-4482-9DA0-2D8B5EBF7CFF}" dt="2022-08-02T06:47:23.106" v="1697" actId="47"/>
        <pc:sldMkLst>
          <pc:docMk/>
          <pc:sldMk cId="1892341134" sldId="1133"/>
        </pc:sldMkLst>
        <pc:spChg chg="mod">
          <ac:chgData name="Shailendra, Samar" userId="31917c9f-c6dd-4390-9191-1808e2ed689e" providerId="ADAL" clId="{08FFB264-D1F0-4482-9DA0-2D8B5EBF7CFF}" dt="2022-07-14T05:42:17.628" v="405" actId="20577"/>
          <ac:spMkLst>
            <pc:docMk/>
            <pc:sldMk cId="1892341134" sldId="1133"/>
            <ac:spMk id="2" creationId="{985746CC-857C-4E90-AF05-7A1D1991F1EB}"/>
          </ac:spMkLst>
        </pc:spChg>
        <pc:spChg chg="mod">
          <ac:chgData name="Shailendra, Samar" userId="31917c9f-c6dd-4390-9191-1808e2ed689e" providerId="ADAL" clId="{08FFB264-D1F0-4482-9DA0-2D8B5EBF7CFF}" dt="2022-07-16T15:09:06.072" v="1359" actId="27636"/>
          <ac:spMkLst>
            <pc:docMk/>
            <pc:sldMk cId="1892341134" sldId="1133"/>
            <ac:spMk id="3" creationId="{732B40EB-1D13-4723-8C0C-774733403BC2}"/>
          </ac:spMkLst>
        </pc:spChg>
      </pc:sldChg>
      <pc:sldChg chg="modSp new del mod">
        <pc:chgData name="Shailendra, Samar" userId="31917c9f-c6dd-4390-9191-1808e2ed689e" providerId="ADAL" clId="{08FFB264-D1F0-4482-9DA0-2D8B5EBF7CFF}" dt="2022-08-02T06:47:23.106" v="1697" actId="47"/>
        <pc:sldMkLst>
          <pc:docMk/>
          <pc:sldMk cId="4224623607" sldId="1134"/>
        </pc:sldMkLst>
        <pc:spChg chg="mod">
          <ac:chgData name="Shailendra, Samar" userId="31917c9f-c6dd-4390-9191-1808e2ed689e" providerId="ADAL" clId="{08FFB264-D1F0-4482-9DA0-2D8B5EBF7CFF}" dt="2022-07-14T05:35:05.894" v="347" actId="20577"/>
          <ac:spMkLst>
            <pc:docMk/>
            <pc:sldMk cId="4224623607" sldId="1134"/>
            <ac:spMk id="2" creationId="{5258962B-DD3C-4D21-8E74-B6F64F4AE150}"/>
          </ac:spMkLst>
        </pc:spChg>
        <pc:spChg chg="mod">
          <ac:chgData name="Shailendra, Samar" userId="31917c9f-c6dd-4390-9191-1808e2ed689e" providerId="ADAL" clId="{08FFB264-D1F0-4482-9DA0-2D8B5EBF7CFF}" dt="2022-07-14T05:59:22.564" v="1026" actId="20577"/>
          <ac:spMkLst>
            <pc:docMk/>
            <pc:sldMk cId="4224623607" sldId="1134"/>
            <ac:spMk id="3" creationId="{40F75EA5-98EF-4DB2-8E7B-6BAA42DA1A0D}"/>
          </ac:spMkLst>
        </pc:spChg>
      </pc:sldChg>
      <pc:sldChg chg="modSp new del mod">
        <pc:chgData name="Shailendra, Samar" userId="31917c9f-c6dd-4390-9191-1808e2ed689e" providerId="ADAL" clId="{08FFB264-D1F0-4482-9DA0-2D8B5EBF7CFF}" dt="2022-08-02T06:47:23.106" v="1697" actId="47"/>
        <pc:sldMkLst>
          <pc:docMk/>
          <pc:sldMk cId="137967323" sldId="1135"/>
        </pc:sldMkLst>
        <pc:spChg chg="mod">
          <ac:chgData name="Shailendra, Samar" userId="31917c9f-c6dd-4390-9191-1808e2ed689e" providerId="ADAL" clId="{08FFB264-D1F0-4482-9DA0-2D8B5EBF7CFF}" dt="2022-07-14T05:42:58.497" v="420" actId="20577"/>
          <ac:spMkLst>
            <pc:docMk/>
            <pc:sldMk cId="137967323" sldId="1135"/>
            <ac:spMk id="2" creationId="{DF649DBC-3D29-4769-8388-3AA3397A26C5}"/>
          </ac:spMkLst>
        </pc:spChg>
        <pc:spChg chg="mod">
          <ac:chgData name="Shailendra, Samar" userId="31917c9f-c6dd-4390-9191-1808e2ed689e" providerId="ADAL" clId="{08FFB264-D1F0-4482-9DA0-2D8B5EBF7CFF}" dt="2022-07-17T10:11:06.689" v="1692" actId="20577"/>
          <ac:spMkLst>
            <pc:docMk/>
            <pc:sldMk cId="137967323" sldId="1135"/>
            <ac:spMk id="3" creationId="{B86CD3E8-A62C-4D2C-924E-F775B3480A58}"/>
          </ac:spMkLst>
        </pc:spChg>
      </pc:sldChg>
    </pc:docChg>
  </pc:docChgLst>
  <pc:docChgLst>
    <pc:chgData name="Shailendra, Samar" userId="31917c9f-c6dd-4390-9191-1808e2ed689e" providerId="ADAL" clId="{289B71F4-98AA-448B-A173-B5194FA440FD}"/>
    <pc:docChg chg="undo custSel addSld modSld">
      <pc:chgData name="Shailendra, Samar" userId="31917c9f-c6dd-4390-9191-1808e2ed689e" providerId="ADAL" clId="{289B71F4-98AA-448B-A173-B5194FA440FD}" dt="2022-03-23T06:45:15.466" v="758" actId="20577"/>
      <pc:docMkLst>
        <pc:docMk/>
      </pc:docMkLst>
      <pc:sldChg chg="modSp mod">
        <pc:chgData name="Shailendra, Samar" userId="31917c9f-c6dd-4390-9191-1808e2ed689e" providerId="ADAL" clId="{289B71F4-98AA-448B-A173-B5194FA440FD}" dt="2022-03-22T04:48:31.898" v="159" actId="5793"/>
        <pc:sldMkLst>
          <pc:docMk/>
          <pc:sldMk cId="2086400740" sldId="257"/>
        </pc:sldMkLst>
        <pc:spChg chg="mod">
          <ac:chgData name="Shailendra, Samar" userId="31917c9f-c6dd-4390-9191-1808e2ed689e" providerId="ADAL" clId="{289B71F4-98AA-448B-A173-B5194FA440FD}" dt="2022-03-22T04:45:26.913" v="54" actId="404"/>
          <ac:spMkLst>
            <pc:docMk/>
            <pc:sldMk cId="2086400740" sldId="257"/>
            <ac:spMk id="5" creationId="{679F4BE2-8E4A-4003-B816-9E34781F7E88}"/>
          </ac:spMkLst>
        </pc:spChg>
        <pc:spChg chg="mod">
          <ac:chgData name="Shailendra, Samar" userId="31917c9f-c6dd-4390-9191-1808e2ed689e" providerId="ADAL" clId="{289B71F4-98AA-448B-A173-B5194FA440FD}" dt="2022-03-22T04:48:31.898" v="159" actId="5793"/>
          <ac:spMkLst>
            <pc:docMk/>
            <pc:sldMk cId="2086400740" sldId="257"/>
            <ac:spMk id="9" creationId="{ABEAF9F9-E88D-44A4-A1B6-BAA2E532B65E}"/>
          </ac:spMkLst>
        </pc:spChg>
      </pc:sldChg>
      <pc:sldChg chg="modSp mod">
        <pc:chgData name="Shailendra, Samar" userId="31917c9f-c6dd-4390-9191-1808e2ed689e" providerId="ADAL" clId="{289B71F4-98AA-448B-A173-B5194FA440FD}" dt="2022-03-14T06:07:23.093" v="13" actId="21"/>
        <pc:sldMkLst>
          <pc:docMk/>
          <pc:sldMk cId="1897324148" sldId="1126"/>
        </pc:sldMkLst>
        <pc:spChg chg="mod">
          <ac:chgData name="Shailendra, Samar" userId="31917c9f-c6dd-4390-9191-1808e2ed689e" providerId="ADAL" clId="{289B71F4-98AA-448B-A173-B5194FA440FD}" dt="2022-03-14T06:07:23.093" v="13" actId="21"/>
          <ac:spMkLst>
            <pc:docMk/>
            <pc:sldMk cId="1897324148" sldId="1126"/>
            <ac:spMk id="3" creationId="{460BE496-B43E-4B11-9DF8-6479310C76A3}"/>
          </ac:spMkLst>
        </pc:spChg>
      </pc:sldChg>
      <pc:sldChg chg="modSp new mod">
        <pc:chgData name="Shailendra, Samar" userId="31917c9f-c6dd-4390-9191-1808e2ed689e" providerId="ADAL" clId="{289B71F4-98AA-448B-A173-B5194FA440FD}" dt="2022-03-23T06:45:15.466" v="758" actId="20577"/>
        <pc:sldMkLst>
          <pc:docMk/>
          <pc:sldMk cId="1160118437" sldId="1129"/>
        </pc:sldMkLst>
        <pc:spChg chg="mod">
          <ac:chgData name="Shailendra, Samar" userId="31917c9f-c6dd-4390-9191-1808e2ed689e" providerId="ADAL" clId="{289B71F4-98AA-448B-A173-B5194FA440FD}" dt="2022-03-23T06:44:57.168" v="741" actId="20577"/>
          <ac:spMkLst>
            <pc:docMk/>
            <pc:sldMk cId="1160118437" sldId="1129"/>
            <ac:spMk id="2" creationId="{398F455E-40B1-4AB8-BDC8-33BB35FDDBA3}"/>
          </ac:spMkLst>
        </pc:spChg>
        <pc:spChg chg="mod">
          <ac:chgData name="Shailendra, Samar" userId="31917c9f-c6dd-4390-9191-1808e2ed689e" providerId="ADAL" clId="{289B71F4-98AA-448B-A173-B5194FA440FD}" dt="2022-03-23T06:45:15.466" v="758" actId="20577"/>
          <ac:spMkLst>
            <pc:docMk/>
            <pc:sldMk cId="1160118437" sldId="1129"/>
            <ac:spMk id="3" creationId="{9EE3DDB4-6E83-4F3F-B111-E546E96F8BE7}"/>
          </ac:spMkLst>
        </pc:spChg>
      </pc:sldChg>
    </pc:docChg>
  </pc:docChgLst>
  <pc:docChgLst>
    <pc:chgData name="Shailendra, Samar" userId="31917c9f-c6dd-4390-9191-1808e2ed689e" providerId="ADAL" clId="{871475D8-518E-4167-A9CE-98E28634ABD7}"/>
    <pc:docChg chg="custSel addSld modSld">
      <pc:chgData name="Shailendra, Samar" userId="31917c9f-c6dd-4390-9191-1808e2ed689e" providerId="ADAL" clId="{871475D8-518E-4167-A9CE-98E28634ABD7}" dt="2022-04-03T12:39:16.618" v="863" actId="20577"/>
      <pc:docMkLst>
        <pc:docMk/>
      </pc:docMkLst>
      <pc:sldChg chg="modSp mod">
        <pc:chgData name="Shailendra, Samar" userId="31917c9f-c6dd-4390-9191-1808e2ed689e" providerId="ADAL" clId="{871475D8-518E-4167-A9CE-98E28634ABD7}" dt="2022-04-01T12:53:44.461" v="732" actId="20577"/>
        <pc:sldMkLst>
          <pc:docMk/>
          <pc:sldMk cId="1160118437" sldId="1129"/>
        </pc:sldMkLst>
        <pc:spChg chg="mod">
          <ac:chgData name="Shailendra, Samar" userId="31917c9f-c6dd-4390-9191-1808e2ed689e" providerId="ADAL" clId="{871475D8-518E-4167-A9CE-98E28634ABD7}" dt="2022-04-01T12:53:44.461" v="732" actId="20577"/>
          <ac:spMkLst>
            <pc:docMk/>
            <pc:sldMk cId="1160118437" sldId="1129"/>
            <ac:spMk id="2" creationId="{398F455E-40B1-4AB8-BDC8-33BB35FDDBA3}"/>
          </ac:spMkLst>
        </pc:spChg>
        <pc:spChg chg="mod">
          <ac:chgData name="Shailendra, Samar" userId="31917c9f-c6dd-4390-9191-1808e2ed689e" providerId="ADAL" clId="{871475D8-518E-4167-A9CE-98E28634ABD7}" dt="2022-04-01T12:53:37.356" v="726" actId="14100"/>
          <ac:spMkLst>
            <pc:docMk/>
            <pc:sldMk cId="1160118437" sldId="1129"/>
            <ac:spMk id="3" creationId="{9EE3DDB4-6E83-4F3F-B111-E546E96F8BE7}"/>
          </ac:spMkLst>
        </pc:spChg>
      </pc:sldChg>
      <pc:sldChg chg="modSp new mod">
        <pc:chgData name="Shailendra, Samar" userId="31917c9f-c6dd-4390-9191-1808e2ed689e" providerId="ADAL" clId="{871475D8-518E-4167-A9CE-98E28634ABD7}" dt="2022-04-03T12:39:16.618" v="863" actId="20577"/>
        <pc:sldMkLst>
          <pc:docMk/>
          <pc:sldMk cId="2940527159" sldId="1130"/>
        </pc:sldMkLst>
        <pc:spChg chg="mod">
          <ac:chgData name="Shailendra, Samar" userId="31917c9f-c6dd-4390-9191-1808e2ed689e" providerId="ADAL" clId="{871475D8-518E-4167-A9CE-98E28634ABD7}" dt="2022-04-01T12:53:55.606" v="748" actId="20577"/>
          <ac:spMkLst>
            <pc:docMk/>
            <pc:sldMk cId="2940527159" sldId="1130"/>
            <ac:spMk id="2" creationId="{B0BF1ADB-6109-41B6-9758-3738A658CEF6}"/>
          </ac:spMkLst>
        </pc:spChg>
        <pc:spChg chg="mod">
          <ac:chgData name="Shailendra, Samar" userId="31917c9f-c6dd-4390-9191-1808e2ed689e" providerId="ADAL" clId="{871475D8-518E-4167-A9CE-98E28634ABD7}" dt="2022-04-03T12:39:16.618" v="863" actId="20577"/>
          <ac:spMkLst>
            <pc:docMk/>
            <pc:sldMk cId="2940527159" sldId="1130"/>
            <ac:spMk id="3" creationId="{EDC48062-D29F-49E3-898E-C64DFB0ED8B3}"/>
          </ac:spMkLst>
        </pc:spChg>
      </pc:sldChg>
    </pc:docChg>
  </pc:docChgLst>
  <pc:docChgLst>
    <pc:chgData name="Shailendra, Samar" userId="31917c9f-c6dd-4390-9191-1808e2ed689e" providerId="ADAL" clId="{B4C80C2C-FCD0-4A5D-9D78-B7E93F742D0D}"/>
    <pc:docChg chg="modSld">
      <pc:chgData name="Shailendra, Samar" userId="31917c9f-c6dd-4390-9191-1808e2ed689e" providerId="ADAL" clId="{B4C80C2C-FCD0-4A5D-9D78-B7E93F742D0D}" dt="2022-03-09T11:33:11.263" v="29" actId="20577"/>
      <pc:docMkLst>
        <pc:docMk/>
      </pc:docMkLst>
      <pc:sldChg chg="modSp mod">
        <pc:chgData name="Shailendra, Samar" userId="31917c9f-c6dd-4390-9191-1808e2ed689e" providerId="ADAL" clId="{B4C80C2C-FCD0-4A5D-9D78-B7E93F742D0D}" dt="2022-03-09T11:33:11.263" v="29" actId="20577"/>
        <pc:sldMkLst>
          <pc:docMk/>
          <pc:sldMk cId="2086400740" sldId="257"/>
        </pc:sldMkLst>
        <pc:spChg chg="mod">
          <ac:chgData name="Shailendra, Samar" userId="31917c9f-c6dd-4390-9191-1808e2ed689e" providerId="ADAL" clId="{B4C80C2C-FCD0-4A5D-9D78-B7E93F742D0D}" dt="2022-03-09T11:33:11.263" v="29" actId="20577"/>
          <ac:spMkLst>
            <pc:docMk/>
            <pc:sldMk cId="2086400740" sldId="257"/>
            <ac:spMk id="9" creationId="{ABEAF9F9-E88D-44A4-A1B6-BAA2E532B65E}"/>
          </ac:spMkLst>
        </pc:spChg>
      </pc:sldChg>
      <pc:sldChg chg="modSp mod">
        <pc:chgData name="Shailendra, Samar" userId="31917c9f-c6dd-4390-9191-1808e2ed689e" providerId="ADAL" clId="{B4C80C2C-FCD0-4A5D-9D78-B7E93F742D0D}" dt="2022-03-09T11:30:15.144" v="9" actId="20577"/>
        <pc:sldMkLst>
          <pc:docMk/>
          <pc:sldMk cId="1897324148" sldId="1126"/>
        </pc:sldMkLst>
        <pc:spChg chg="mod">
          <ac:chgData name="Shailendra, Samar" userId="31917c9f-c6dd-4390-9191-1808e2ed689e" providerId="ADAL" clId="{B4C80C2C-FCD0-4A5D-9D78-B7E93F742D0D}" dt="2022-03-09T11:30:15.144" v="9" actId="20577"/>
          <ac:spMkLst>
            <pc:docMk/>
            <pc:sldMk cId="1897324148" sldId="1126"/>
            <ac:spMk id="3" creationId="{460BE496-B43E-4B11-9DF8-6479310C76A3}"/>
          </ac:spMkLst>
        </pc:spChg>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000000000000001E-3"/>
          <c:y val="5.0000000000000001E-3"/>
          <c:w val="0.99"/>
          <c:h val="0.85003499999999999"/>
        </c:manualLayout>
      </c:layout>
      <c:pieChart>
        <c:varyColors val="0"/>
        <c:dLbls>
          <c:showLegendKey val="0"/>
          <c:showVal val="0"/>
          <c:showCatName val="0"/>
          <c:showSerName val="0"/>
          <c:showPercent val="0"/>
          <c:showBubbleSize val="0"/>
          <c:showLeaderLines val="0"/>
        </c:dLbls>
        <c:firstSliceAng val="0"/>
      </c:pieChart>
      <c:spPr>
        <a:noFill/>
        <a:ln w="12700" cap="flat">
          <a:noFill/>
          <a:miter lim="400000"/>
        </a:ln>
        <a:effectLst/>
      </c:spPr>
    </c:plotArea>
    <c:legend>
      <c:legendPos val="b"/>
      <c:layout>
        <c:manualLayout>
          <c:xMode val="edge"/>
          <c:yMode val="edge"/>
          <c:x val="4.1227E-2"/>
          <c:y val="0.95121999999999995"/>
          <c:w val="0.91754599999999997"/>
          <c:h val="4.8779599999999999E-2"/>
        </c:manualLayout>
      </c:layout>
      <c:overlay val="1"/>
      <c:spPr>
        <a:noFill/>
        <a:ln w="12700" cap="flat">
          <a:noFill/>
          <a:miter lim="400000"/>
        </a:ln>
        <a:effectLst/>
      </c:spPr>
      <c:txPr>
        <a:bodyPr rot="0"/>
        <a:lstStyle/>
        <a:p>
          <a:pPr>
            <a:defRPr sz="1800" b="0" i="0" u="none" strike="noStrike">
              <a:solidFill>
                <a:srgbClr val="000000"/>
              </a:solidFill>
              <a:latin typeface="Intel Clear"/>
            </a:defRPr>
          </a:pPr>
          <a:endParaRPr lang="en-US"/>
        </a:p>
      </c:txPr>
    </c:legend>
    <c:plotVisOnly val="1"/>
    <c:dispBlanksAs val="gap"/>
    <c:showDLblsOverMax val="1"/>
  </c:chart>
  <c:spPr>
    <a:noFill/>
    <a:ln>
      <a:noFill/>
    </a:ln>
    <a:effectLst/>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EEFEAF-2DB0-4B8C-B84F-845356DD9CEA}" type="datetimeFigureOut">
              <a:rPr lang="en-US" smtClean="0"/>
              <a:t>8/15/2022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11646E-B755-4BB3-89B5-8EEE11F58229}" type="slidenum">
              <a:rPr lang="en-US" smtClean="0"/>
              <a:t>‹#›</a:t>
            </a:fld>
            <a:endParaRPr lang="en-US"/>
          </a:p>
        </p:txBody>
      </p:sp>
    </p:spTree>
    <p:extLst>
      <p:ext uri="{BB962C8B-B14F-4D97-AF65-F5344CB8AC3E}">
        <p14:creationId xmlns:p14="http://schemas.microsoft.com/office/powerpoint/2010/main" val="1566963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A">
    <p:bg>
      <p:bgPr>
        <a:solidFill>
          <a:srgbClr val="184A86"/>
        </a:solidFill>
        <a:effectLst/>
      </p:bgPr>
    </p:bg>
    <p:spTree>
      <p:nvGrpSpPr>
        <p:cNvPr id="1" name=""/>
        <p:cNvGrpSpPr/>
        <p:nvPr/>
      </p:nvGrpSpPr>
      <p:grpSpPr>
        <a:xfrm>
          <a:off x="0" y="0"/>
          <a:ext cx="0" cy="0"/>
          <a:chOff x="0" y="0"/>
          <a:chExt cx="0" cy="0"/>
        </a:xfrm>
      </p:grpSpPr>
      <p:sp>
        <p:nvSpPr>
          <p:cNvPr id="74" name="Rectangle"/>
          <p:cNvSpPr/>
          <p:nvPr/>
        </p:nvSpPr>
        <p:spPr>
          <a:xfrm>
            <a:off x="1469360" y="0"/>
            <a:ext cx="3430768" cy="5393161"/>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80" name="Square"/>
          <p:cNvSpPr/>
          <p:nvPr/>
        </p:nvSpPr>
        <p:spPr>
          <a:xfrm>
            <a:off x="861107" y="5390896"/>
            <a:ext cx="607299" cy="607299"/>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81" name="Rectangle"/>
          <p:cNvSpPr/>
          <p:nvPr/>
        </p:nvSpPr>
        <p:spPr>
          <a:xfrm>
            <a:off x="576067" y="5108797"/>
            <a:ext cx="286654" cy="282073"/>
          </a:xfrm>
          <a:prstGeom prst="rect">
            <a:avLst/>
          </a:prstGeom>
          <a:solidFill>
            <a:srgbClr val="00C7FD"/>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82" name="Square"/>
          <p:cNvSpPr/>
          <p:nvPr/>
        </p:nvSpPr>
        <p:spPr>
          <a:xfrm>
            <a:off x="861107" y="4952474"/>
            <a:ext cx="157461" cy="157461"/>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31" name="Title Text">
            <a:extLst>
              <a:ext uri="{FF2B5EF4-FFF2-40B4-BE49-F238E27FC236}">
                <a16:creationId xmlns:a16="http://schemas.microsoft.com/office/drawing/2014/main" id="{89FD31ED-4225-F549-987B-028F84979F81}"/>
              </a:ext>
            </a:extLst>
          </p:cNvPr>
          <p:cNvSpPr txBox="1">
            <a:spLocks noGrp="1"/>
          </p:cNvSpPr>
          <p:nvPr>
            <p:ph type="title" hasCustomPrompt="1"/>
          </p:nvPr>
        </p:nvSpPr>
        <p:spPr>
          <a:xfrm>
            <a:off x="1895475" y="3585279"/>
            <a:ext cx="10972801" cy="10918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7500">
                <a:solidFill>
                  <a:schemeClr val="bg1"/>
                </a:solidFill>
              </a:defRPr>
            </a:lvl1pPr>
          </a:lstStyle>
          <a:p>
            <a:r>
              <a:rPr lang="en-US" dirty="0"/>
              <a:t>75 </a:t>
            </a:r>
            <a:r>
              <a:rPr lang="en-US" dirty="0" err="1"/>
              <a:t>pt</a:t>
            </a:r>
            <a:r>
              <a:rPr lang="en-US" dirty="0"/>
              <a:t> Intel Clear Light</a:t>
            </a:r>
            <a:endParaRPr dirty="0"/>
          </a:p>
        </p:txBody>
      </p:sp>
      <p:sp>
        <p:nvSpPr>
          <p:cNvPr id="17" name="Text Placeholder 2">
            <a:extLst>
              <a:ext uri="{FF2B5EF4-FFF2-40B4-BE49-F238E27FC236}">
                <a16:creationId xmlns:a16="http://schemas.microsoft.com/office/drawing/2014/main" id="{75379059-B28C-483A-9CD1-B3EB81874AEC}"/>
              </a:ext>
            </a:extLst>
          </p:cNvPr>
          <p:cNvSpPr>
            <a:spLocks noGrp="1"/>
          </p:cNvSpPr>
          <p:nvPr>
            <p:ph type="body" sz="quarter" idx="25" hasCustomPrompt="1"/>
          </p:nvPr>
        </p:nvSpPr>
        <p:spPr>
          <a:xfrm>
            <a:off x="1895475" y="3182315"/>
            <a:ext cx="10296524" cy="304800"/>
          </a:xfrm>
        </p:spPr>
        <p:txBody>
          <a:bodyPr>
            <a:normAutofit/>
          </a:bodyPr>
          <a:lstStyle>
            <a:lvl1pPr marL="0" indent="0">
              <a:buNone/>
              <a:defRPr sz="1600" b="1" i="0">
                <a:solidFill>
                  <a:srgbClr val="00C7FD"/>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16pt Intel Clear Bold Intro:</a:t>
            </a:r>
          </a:p>
        </p:txBody>
      </p:sp>
      <p:sp>
        <p:nvSpPr>
          <p:cNvPr id="18" name="Text Placeholder 6">
            <a:extLst>
              <a:ext uri="{FF2B5EF4-FFF2-40B4-BE49-F238E27FC236}">
                <a16:creationId xmlns:a16="http://schemas.microsoft.com/office/drawing/2014/main" id="{BEFC1083-9176-4B55-B8AB-9F31A213ED26}"/>
              </a:ext>
            </a:extLst>
          </p:cNvPr>
          <p:cNvSpPr>
            <a:spLocks noGrp="1"/>
          </p:cNvSpPr>
          <p:nvPr>
            <p:ph type="body" sz="quarter" idx="27" hasCustomPrompt="1"/>
          </p:nvPr>
        </p:nvSpPr>
        <p:spPr>
          <a:xfrm>
            <a:off x="1908348" y="4778609"/>
            <a:ext cx="10283651" cy="326776"/>
          </a:xfrm>
        </p:spPr>
        <p:txBody>
          <a:bodyPr>
            <a:normAutofit/>
          </a:bodyPr>
          <a:lstStyle>
            <a:lvl1pPr marL="0" indent="0">
              <a:buNone/>
              <a:defRPr sz="1800" b="0" i="0">
                <a:solidFill>
                  <a:schemeClr val="bg1"/>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18pt Intel Clear Subhead, Date, Etc.</a:t>
            </a:r>
          </a:p>
        </p:txBody>
      </p:sp>
      <p:grpSp>
        <p:nvGrpSpPr>
          <p:cNvPr id="9" name="Group 8">
            <a:extLst>
              <a:ext uri="{FF2B5EF4-FFF2-40B4-BE49-F238E27FC236}">
                <a16:creationId xmlns:a16="http://schemas.microsoft.com/office/drawing/2014/main" id="{698DF977-78B3-4C00-9E43-1223CD667932}"/>
              </a:ext>
            </a:extLst>
          </p:cNvPr>
          <p:cNvGrpSpPr/>
          <p:nvPr userDrawn="1"/>
        </p:nvGrpSpPr>
        <p:grpSpPr>
          <a:xfrm>
            <a:off x="1468406" y="5995719"/>
            <a:ext cx="1059754" cy="396801"/>
            <a:chOff x="1314450" y="6391094"/>
            <a:chExt cx="1123377" cy="420623"/>
          </a:xfrm>
        </p:grpSpPr>
        <p:sp>
          <p:nvSpPr>
            <p:cNvPr id="5" name="Freeform: Shape 4">
              <a:extLst>
                <a:ext uri="{FF2B5EF4-FFF2-40B4-BE49-F238E27FC236}">
                  <a16:creationId xmlns:a16="http://schemas.microsoft.com/office/drawing/2014/main" id="{78F73C8D-05B1-4270-85FA-B1FD37A25A06}"/>
                </a:ext>
              </a:extLst>
            </p:cNvPr>
            <p:cNvSpPr/>
            <p:nvPr/>
          </p:nvSpPr>
          <p:spPr>
            <a:xfrm>
              <a:off x="1314450" y="6396809"/>
              <a:ext cx="78581" cy="78581"/>
            </a:xfrm>
            <a:custGeom>
              <a:avLst/>
              <a:gdLst>
                <a:gd name="connsiteX0" fmla="*/ 0 w 78581"/>
                <a:gd name="connsiteY0" fmla="*/ 0 h 78581"/>
                <a:gd name="connsiteX1" fmla="*/ 78581 w 78581"/>
                <a:gd name="connsiteY1" fmla="*/ 0 h 78581"/>
                <a:gd name="connsiteX2" fmla="*/ 78581 w 78581"/>
                <a:gd name="connsiteY2" fmla="*/ 78581 h 78581"/>
                <a:gd name="connsiteX3" fmla="*/ 0 w 78581"/>
                <a:gd name="connsiteY3" fmla="*/ 78581 h 78581"/>
              </a:gdLst>
              <a:ahLst/>
              <a:cxnLst>
                <a:cxn ang="0">
                  <a:pos x="connsiteX0" y="connsiteY0"/>
                </a:cxn>
                <a:cxn ang="0">
                  <a:pos x="connsiteX1" y="connsiteY1"/>
                </a:cxn>
                <a:cxn ang="0">
                  <a:pos x="connsiteX2" y="connsiteY2"/>
                </a:cxn>
                <a:cxn ang="0">
                  <a:pos x="connsiteX3" y="connsiteY3"/>
                </a:cxn>
              </a:cxnLst>
              <a:rect l="l" t="t" r="r" b="b"/>
              <a:pathLst>
                <a:path w="78581" h="78581">
                  <a:moveTo>
                    <a:pt x="0" y="0"/>
                  </a:moveTo>
                  <a:lnTo>
                    <a:pt x="78581" y="0"/>
                  </a:lnTo>
                  <a:lnTo>
                    <a:pt x="78581" y="78581"/>
                  </a:lnTo>
                  <a:lnTo>
                    <a:pt x="0" y="78581"/>
                  </a:lnTo>
                  <a:close/>
                </a:path>
              </a:pathLst>
            </a:custGeom>
            <a:solidFill>
              <a:srgbClr val="00B2E3"/>
            </a:solidFill>
            <a:ln w="9525" cap="flat">
              <a:noFill/>
              <a:prstDash val="solid"/>
              <a:miter/>
            </a:ln>
          </p:spPr>
          <p:txBody>
            <a:bodyPr rtlCol="0" anchor="ctr"/>
            <a:lstStyle/>
            <a:p>
              <a:endParaRPr lang="en-US"/>
            </a:p>
          </p:txBody>
        </p:sp>
        <p:sp>
          <p:nvSpPr>
            <p:cNvPr id="6" name="Freeform: Shape 5">
              <a:extLst>
                <a:ext uri="{FF2B5EF4-FFF2-40B4-BE49-F238E27FC236}">
                  <a16:creationId xmlns:a16="http://schemas.microsoft.com/office/drawing/2014/main" id="{FC6580CA-6E37-4F04-8FAD-D6491FEE8CE6}"/>
                </a:ext>
              </a:extLst>
            </p:cNvPr>
            <p:cNvSpPr/>
            <p:nvPr/>
          </p:nvSpPr>
          <p:spPr>
            <a:xfrm>
              <a:off x="1316545" y="6391094"/>
              <a:ext cx="995171" cy="420623"/>
            </a:xfrm>
            <a:custGeom>
              <a:avLst/>
              <a:gdLst>
                <a:gd name="connsiteX0" fmla="*/ 74486 w 995171"/>
                <a:gd name="connsiteY0" fmla="*/ 131921 h 420623"/>
                <a:gd name="connsiteX1" fmla="*/ 0 w 995171"/>
                <a:gd name="connsiteY1" fmla="*/ 131921 h 420623"/>
                <a:gd name="connsiteX2" fmla="*/ 0 w 995171"/>
                <a:gd name="connsiteY2" fmla="*/ 414719 h 420623"/>
                <a:gd name="connsiteX3" fmla="*/ 74486 w 995171"/>
                <a:gd name="connsiteY3" fmla="*/ 414719 h 420623"/>
                <a:gd name="connsiteX4" fmla="*/ 74486 w 995171"/>
                <a:gd name="connsiteY4" fmla="*/ 131921 h 420623"/>
                <a:gd name="connsiteX5" fmla="*/ 568262 w 995171"/>
                <a:gd name="connsiteY5" fmla="*/ 417576 h 420623"/>
                <a:gd name="connsiteX6" fmla="*/ 568262 w 995171"/>
                <a:gd name="connsiteY6" fmla="*/ 348234 h 420623"/>
                <a:gd name="connsiteX7" fmla="*/ 541306 w 995171"/>
                <a:gd name="connsiteY7" fmla="*/ 346520 h 420623"/>
                <a:gd name="connsiteX8" fmla="*/ 523780 w 995171"/>
                <a:gd name="connsiteY8" fmla="*/ 338804 h 420623"/>
                <a:gd name="connsiteX9" fmla="*/ 516065 w 995171"/>
                <a:gd name="connsiteY9" fmla="*/ 321945 h 420623"/>
                <a:gd name="connsiteX10" fmla="*/ 514350 w 995171"/>
                <a:gd name="connsiteY10" fmla="*/ 294608 h 420623"/>
                <a:gd name="connsiteX11" fmla="*/ 514350 w 995171"/>
                <a:gd name="connsiteY11" fmla="*/ 195644 h 420623"/>
                <a:gd name="connsiteX12" fmla="*/ 568262 w 995171"/>
                <a:gd name="connsiteY12" fmla="*/ 195644 h 420623"/>
                <a:gd name="connsiteX13" fmla="*/ 568262 w 995171"/>
                <a:gd name="connsiteY13" fmla="*/ 131921 h 420623"/>
                <a:gd name="connsiteX14" fmla="*/ 514350 w 995171"/>
                <a:gd name="connsiteY14" fmla="*/ 131921 h 420623"/>
                <a:gd name="connsiteX15" fmla="*/ 514350 w 995171"/>
                <a:gd name="connsiteY15" fmla="*/ 21812 h 420623"/>
                <a:gd name="connsiteX16" fmla="*/ 439865 w 995171"/>
                <a:gd name="connsiteY16" fmla="*/ 21812 h 420623"/>
                <a:gd name="connsiteX17" fmla="*/ 439865 w 995171"/>
                <a:gd name="connsiteY17" fmla="*/ 295180 h 420623"/>
                <a:gd name="connsiteX18" fmla="*/ 445865 w 995171"/>
                <a:gd name="connsiteY18" fmla="*/ 353473 h 420623"/>
                <a:gd name="connsiteX19" fmla="*/ 465677 w 995171"/>
                <a:gd name="connsiteY19" fmla="*/ 391001 h 420623"/>
                <a:gd name="connsiteX20" fmla="*/ 502063 w 995171"/>
                <a:gd name="connsiteY20" fmla="*/ 411385 h 420623"/>
                <a:gd name="connsiteX21" fmla="*/ 558927 w 995171"/>
                <a:gd name="connsiteY21" fmla="*/ 417671 h 420623"/>
                <a:gd name="connsiteX22" fmla="*/ 568262 w 995171"/>
                <a:gd name="connsiteY22" fmla="*/ 417671 h 420623"/>
                <a:gd name="connsiteX23" fmla="*/ 995172 w 995171"/>
                <a:gd name="connsiteY23" fmla="*/ 0 h 420623"/>
                <a:gd name="connsiteX24" fmla="*/ 920687 w 995171"/>
                <a:gd name="connsiteY24" fmla="*/ 0 h 420623"/>
                <a:gd name="connsiteX25" fmla="*/ 920687 w 995171"/>
                <a:gd name="connsiteY25" fmla="*/ 414719 h 420623"/>
                <a:gd name="connsiteX26" fmla="*/ 995172 w 995171"/>
                <a:gd name="connsiteY26" fmla="*/ 414719 h 420623"/>
                <a:gd name="connsiteX27" fmla="*/ 995172 w 995171"/>
                <a:gd name="connsiteY27" fmla="*/ 0 h 420623"/>
                <a:gd name="connsiteX28" fmla="*/ 367951 w 995171"/>
                <a:gd name="connsiteY28" fmla="*/ 159830 h 420623"/>
                <a:gd name="connsiteX29" fmla="*/ 281273 w 995171"/>
                <a:gd name="connsiteY29" fmla="*/ 126206 h 420623"/>
                <a:gd name="connsiteX30" fmla="*/ 232410 w 995171"/>
                <a:gd name="connsiteY30" fmla="*/ 137065 h 420623"/>
                <a:gd name="connsiteX31" fmla="*/ 195358 w 995171"/>
                <a:gd name="connsiteY31" fmla="*/ 167259 h 420623"/>
                <a:gd name="connsiteX32" fmla="*/ 191262 w 995171"/>
                <a:gd name="connsiteY32" fmla="*/ 172498 h 420623"/>
                <a:gd name="connsiteX33" fmla="*/ 191262 w 995171"/>
                <a:gd name="connsiteY33" fmla="*/ 167831 h 420623"/>
                <a:gd name="connsiteX34" fmla="*/ 191262 w 995171"/>
                <a:gd name="connsiteY34" fmla="*/ 132017 h 420623"/>
                <a:gd name="connsiteX35" fmla="*/ 117920 w 995171"/>
                <a:gd name="connsiteY35" fmla="*/ 132017 h 420623"/>
                <a:gd name="connsiteX36" fmla="*/ 117920 w 995171"/>
                <a:gd name="connsiteY36" fmla="*/ 414814 h 420623"/>
                <a:gd name="connsiteX37" fmla="*/ 191929 w 995171"/>
                <a:gd name="connsiteY37" fmla="*/ 414814 h 420623"/>
                <a:gd name="connsiteX38" fmla="*/ 191929 w 995171"/>
                <a:gd name="connsiteY38" fmla="*/ 264128 h 420623"/>
                <a:gd name="connsiteX39" fmla="*/ 192024 w 995171"/>
                <a:gd name="connsiteY39" fmla="*/ 274606 h 420623"/>
                <a:gd name="connsiteX40" fmla="*/ 192119 w 995171"/>
                <a:gd name="connsiteY40" fmla="*/ 269558 h 420623"/>
                <a:gd name="connsiteX41" fmla="*/ 211741 w 995171"/>
                <a:gd name="connsiteY41" fmla="*/ 210884 h 420623"/>
                <a:gd name="connsiteX42" fmla="*/ 258985 w 995171"/>
                <a:gd name="connsiteY42" fmla="*/ 190786 h 420623"/>
                <a:gd name="connsiteX43" fmla="*/ 307753 w 995171"/>
                <a:gd name="connsiteY43" fmla="*/ 210407 h 420623"/>
                <a:gd name="connsiteX44" fmla="*/ 323945 w 995171"/>
                <a:gd name="connsiteY44" fmla="*/ 264605 h 420623"/>
                <a:gd name="connsiteX45" fmla="*/ 323945 w 995171"/>
                <a:gd name="connsiteY45" fmla="*/ 264605 h 420623"/>
                <a:gd name="connsiteX46" fmla="*/ 323945 w 995171"/>
                <a:gd name="connsiteY46" fmla="*/ 265176 h 420623"/>
                <a:gd name="connsiteX47" fmla="*/ 323945 w 995171"/>
                <a:gd name="connsiteY47" fmla="*/ 265271 h 420623"/>
                <a:gd name="connsiteX48" fmla="*/ 323945 w 995171"/>
                <a:gd name="connsiteY48" fmla="*/ 414814 h 420623"/>
                <a:gd name="connsiteX49" fmla="*/ 399098 w 995171"/>
                <a:gd name="connsiteY49" fmla="*/ 414814 h 420623"/>
                <a:gd name="connsiteX50" fmla="*/ 399098 w 995171"/>
                <a:gd name="connsiteY50" fmla="*/ 254222 h 420623"/>
                <a:gd name="connsiteX51" fmla="*/ 367951 w 995171"/>
                <a:gd name="connsiteY51" fmla="*/ 159830 h 420623"/>
                <a:gd name="connsiteX52" fmla="*/ 881825 w 995171"/>
                <a:gd name="connsiteY52" fmla="*/ 272796 h 420623"/>
                <a:gd name="connsiteX53" fmla="*/ 871061 w 995171"/>
                <a:gd name="connsiteY53" fmla="*/ 215646 h 420623"/>
                <a:gd name="connsiteX54" fmla="*/ 841057 w 995171"/>
                <a:gd name="connsiteY54" fmla="*/ 168974 h 420623"/>
                <a:gd name="connsiteX55" fmla="*/ 794957 w 995171"/>
                <a:gd name="connsiteY55" fmla="*/ 137636 h 420623"/>
                <a:gd name="connsiteX56" fmla="*/ 735806 w 995171"/>
                <a:gd name="connsiteY56" fmla="*/ 126302 h 420623"/>
                <a:gd name="connsiteX57" fmla="*/ 678371 w 995171"/>
                <a:gd name="connsiteY57" fmla="*/ 137922 h 420623"/>
                <a:gd name="connsiteX58" fmla="*/ 631698 w 995171"/>
                <a:gd name="connsiteY58" fmla="*/ 169355 h 420623"/>
                <a:gd name="connsiteX59" fmla="*/ 600266 w 995171"/>
                <a:gd name="connsiteY59" fmla="*/ 216027 h 420623"/>
                <a:gd name="connsiteX60" fmla="*/ 588645 w 995171"/>
                <a:gd name="connsiteY60" fmla="*/ 273463 h 420623"/>
                <a:gd name="connsiteX61" fmla="*/ 599694 w 995171"/>
                <a:gd name="connsiteY61" fmla="*/ 330899 h 420623"/>
                <a:gd name="connsiteX62" fmla="*/ 630269 w 995171"/>
                <a:gd name="connsiteY62" fmla="*/ 377571 h 420623"/>
                <a:gd name="connsiteX63" fmla="*/ 677513 w 995171"/>
                <a:gd name="connsiteY63" fmla="*/ 409004 h 420623"/>
                <a:gd name="connsiteX64" fmla="*/ 738092 w 995171"/>
                <a:gd name="connsiteY64" fmla="*/ 420624 h 420623"/>
                <a:gd name="connsiteX65" fmla="*/ 863918 w 995171"/>
                <a:gd name="connsiteY65" fmla="*/ 365093 h 420623"/>
                <a:gd name="connsiteX66" fmla="*/ 810292 w 995171"/>
                <a:gd name="connsiteY66" fmla="*/ 324231 h 420623"/>
                <a:gd name="connsiteX67" fmla="*/ 738664 w 995171"/>
                <a:gd name="connsiteY67" fmla="*/ 355854 h 420623"/>
                <a:gd name="connsiteX68" fmla="*/ 687229 w 995171"/>
                <a:gd name="connsiteY68" fmla="*/ 341376 h 420623"/>
                <a:gd name="connsiteX69" fmla="*/ 660368 w 995171"/>
                <a:gd name="connsiteY69" fmla="*/ 302133 h 420623"/>
                <a:gd name="connsiteX70" fmla="*/ 659606 w 995171"/>
                <a:gd name="connsiteY70" fmla="*/ 299466 h 420623"/>
                <a:gd name="connsiteX71" fmla="*/ 881825 w 995171"/>
                <a:gd name="connsiteY71" fmla="*/ 299466 h 420623"/>
                <a:gd name="connsiteX72" fmla="*/ 881825 w 995171"/>
                <a:gd name="connsiteY72" fmla="*/ 272796 h 420623"/>
                <a:gd name="connsiteX73" fmla="*/ 660368 w 995171"/>
                <a:gd name="connsiteY73" fmla="*/ 246793 h 420623"/>
                <a:gd name="connsiteX74" fmla="*/ 735330 w 995171"/>
                <a:gd name="connsiteY74" fmla="*/ 189929 h 420623"/>
                <a:gd name="connsiteX75" fmla="*/ 810387 w 995171"/>
                <a:gd name="connsiteY75" fmla="*/ 246698 h 420623"/>
                <a:gd name="connsiteX76" fmla="*/ 660368 w 995171"/>
                <a:gd name="connsiteY76" fmla="*/ 246793 h 42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95171" h="420623">
                  <a:moveTo>
                    <a:pt x="74486" y="131921"/>
                  </a:moveTo>
                  <a:lnTo>
                    <a:pt x="0" y="131921"/>
                  </a:lnTo>
                  <a:lnTo>
                    <a:pt x="0" y="414719"/>
                  </a:lnTo>
                  <a:lnTo>
                    <a:pt x="74486" y="414719"/>
                  </a:lnTo>
                  <a:lnTo>
                    <a:pt x="74486" y="131921"/>
                  </a:lnTo>
                  <a:close/>
                  <a:moveTo>
                    <a:pt x="568262" y="417576"/>
                  </a:moveTo>
                  <a:lnTo>
                    <a:pt x="568262" y="348234"/>
                  </a:lnTo>
                  <a:cubicBezTo>
                    <a:pt x="557308" y="348139"/>
                    <a:pt x="548259" y="347567"/>
                    <a:pt x="541306" y="346520"/>
                  </a:cubicBezTo>
                  <a:cubicBezTo>
                    <a:pt x="533591" y="345281"/>
                    <a:pt x="527685" y="342710"/>
                    <a:pt x="523780" y="338804"/>
                  </a:cubicBezTo>
                  <a:cubicBezTo>
                    <a:pt x="519875" y="334899"/>
                    <a:pt x="517303" y="329184"/>
                    <a:pt x="516065" y="321945"/>
                  </a:cubicBezTo>
                  <a:cubicBezTo>
                    <a:pt x="514922" y="314992"/>
                    <a:pt x="514350" y="305753"/>
                    <a:pt x="514350" y="294608"/>
                  </a:cubicBezTo>
                  <a:lnTo>
                    <a:pt x="514350" y="195644"/>
                  </a:lnTo>
                  <a:lnTo>
                    <a:pt x="568262" y="195644"/>
                  </a:lnTo>
                  <a:lnTo>
                    <a:pt x="568262" y="131921"/>
                  </a:lnTo>
                  <a:lnTo>
                    <a:pt x="514350" y="131921"/>
                  </a:lnTo>
                  <a:lnTo>
                    <a:pt x="514350" y="21812"/>
                  </a:lnTo>
                  <a:lnTo>
                    <a:pt x="439865" y="21812"/>
                  </a:lnTo>
                  <a:lnTo>
                    <a:pt x="439865" y="295180"/>
                  </a:lnTo>
                  <a:cubicBezTo>
                    <a:pt x="439865" y="318230"/>
                    <a:pt x="441865" y="337852"/>
                    <a:pt x="445865" y="353473"/>
                  </a:cubicBezTo>
                  <a:cubicBezTo>
                    <a:pt x="449771" y="368903"/>
                    <a:pt x="456438" y="381572"/>
                    <a:pt x="465677" y="391001"/>
                  </a:cubicBezTo>
                  <a:cubicBezTo>
                    <a:pt x="474917" y="400431"/>
                    <a:pt x="487204" y="407289"/>
                    <a:pt x="502063" y="411385"/>
                  </a:cubicBezTo>
                  <a:cubicBezTo>
                    <a:pt x="517112" y="415481"/>
                    <a:pt x="536258" y="417671"/>
                    <a:pt x="558927" y="417671"/>
                  </a:cubicBezTo>
                  <a:lnTo>
                    <a:pt x="568262" y="417671"/>
                  </a:lnTo>
                  <a:close/>
                  <a:moveTo>
                    <a:pt x="995172" y="0"/>
                  </a:moveTo>
                  <a:lnTo>
                    <a:pt x="920687" y="0"/>
                  </a:lnTo>
                  <a:lnTo>
                    <a:pt x="920687" y="414719"/>
                  </a:lnTo>
                  <a:lnTo>
                    <a:pt x="995172" y="414719"/>
                  </a:lnTo>
                  <a:lnTo>
                    <a:pt x="995172" y="0"/>
                  </a:lnTo>
                  <a:close/>
                  <a:moveTo>
                    <a:pt x="367951" y="159830"/>
                  </a:moveTo>
                  <a:cubicBezTo>
                    <a:pt x="347282" y="137541"/>
                    <a:pt x="318135" y="126206"/>
                    <a:pt x="281273" y="126206"/>
                  </a:cubicBezTo>
                  <a:cubicBezTo>
                    <a:pt x="263462" y="126206"/>
                    <a:pt x="247079" y="129921"/>
                    <a:pt x="232410" y="137065"/>
                  </a:cubicBezTo>
                  <a:cubicBezTo>
                    <a:pt x="217742" y="144304"/>
                    <a:pt x="205264" y="154496"/>
                    <a:pt x="195358" y="167259"/>
                  </a:cubicBezTo>
                  <a:lnTo>
                    <a:pt x="191262" y="172498"/>
                  </a:lnTo>
                  <a:lnTo>
                    <a:pt x="191262" y="167831"/>
                  </a:lnTo>
                  <a:lnTo>
                    <a:pt x="191262" y="132017"/>
                  </a:lnTo>
                  <a:lnTo>
                    <a:pt x="117920" y="132017"/>
                  </a:lnTo>
                  <a:lnTo>
                    <a:pt x="117920" y="414814"/>
                  </a:lnTo>
                  <a:lnTo>
                    <a:pt x="191929" y="414814"/>
                  </a:lnTo>
                  <a:lnTo>
                    <a:pt x="191929" y="264128"/>
                  </a:lnTo>
                  <a:lnTo>
                    <a:pt x="192024" y="274606"/>
                  </a:lnTo>
                  <a:cubicBezTo>
                    <a:pt x="192024" y="272891"/>
                    <a:pt x="192024" y="271177"/>
                    <a:pt x="192119" y="269558"/>
                  </a:cubicBezTo>
                  <a:cubicBezTo>
                    <a:pt x="192881" y="243173"/>
                    <a:pt x="199454" y="223456"/>
                    <a:pt x="211741" y="210884"/>
                  </a:cubicBezTo>
                  <a:cubicBezTo>
                    <a:pt x="224790" y="197549"/>
                    <a:pt x="240697" y="190786"/>
                    <a:pt x="258985" y="190786"/>
                  </a:cubicBezTo>
                  <a:cubicBezTo>
                    <a:pt x="280511" y="190786"/>
                    <a:pt x="296894" y="197358"/>
                    <a:pt x="307753" y="210407"/>
                  </a:cubicBezTo>
                  <a:cubicBezTo>
                    <a:pt x="318421" y="223171"/>
                    <a:pt x="323850" y="241364"/>
                    <a:pt x="323945" y="264605"/>
                  </a:cubicBezTo>
                  <a:lnTo>
                    <a:pt x="323945" y="264605"/>
                  </a:lnTo>
                  <a:lnTo>
                    <a:pt x="323945" y="265176"/>
                  </a:lnTo>
                  <a:lnTo>
                    <a:pt x="323945" y="265271"/>
                  </a:lnTo>
                  <a:lnTo>
                    <a:pt x="323945" y="414814"/>
                  </a:lnTo>
                  <a:lnTo>
                    <a:pt x="399098" y="414814"/>
                  </a:lnTo>
                  <a:lnTo>
                    <a:pt x="399098" y="254222"/>
                  </a:lnTo>
                  <a:cubicBezTo>
                    <a:pt x="399193" y="213931"/>
                    <a:pt x="388620" y="182118"/>
                    <a:pt x="367951" y="159830"/>
                  </a:cubicBezTo>
                  <a:moveTo>
                    <a:pt x="881825" y="272796"/>
                  </a:moveTo>
                  <a:cubicBezTo>
                    <a:pt x="881825" y="252508"/>
                    <a:pt x="878205" y="233267"/>
                    <a:pt x="871061" y="215646"/>
                  </a:cubicBezTo>
                  <a:cubicBezTo>
                    <a:pt x="863918" y="198025"/>
                    <a:pt x="853821" y="182309"/>
                    <a:pt x="841057" y="168974"/>
                  </a:cubicBezTo>
                  <a:cubicBezTo>
                    <a:pt x="828294" y="155639"/>
                    <a:pt x="812768" y="145066"/>
                    <a:pt x="794957" y="137636"/>
                  </a:cubicBezTo>
                  <a:cubicBezTo>
                    <a:pt x="777145" y="130112"/>
                    <a:pt x="757238" y="126302"/>
                    <a:pt x="735806" y="126302"/>
                  </a:cubicBezTo>
                  <a:cubicBezTo>
                    <a:pt x="715518" y="126302"/>
                    <a:pt x="696182" y="130207"/>
                    <a:pt x="678371" y="137922"/>
                  </a:cubicBezTo>
                  <a:cubicBezTo>
                    <a:pt x="660559" y="145637"/>
                    <a:pt x="644843" y="156210"/>
                    <a:pt x="631698" y="169355"/>
                  </a:cubicBezTo>
                  <a:cubicBezTo>
                    <a:pt x="618554" y="182499"/>
                    <a:pt x="607981" y="198215"/>
                    <a:pt x="600266" y="216027"/>
                  </a:cubicBezTo>
                  <a:cubicBezTo>
                    <a:pt x="592550" y="233839"/>
                    <a:pt x="588645" y="253175"/>
                    <a:pt x="588645" y="273463"/>
                  </a:cubicBezTo>
                  <a:cubicBezTo>
                    <a:pt x="588645" y="293751"/>
                    <a:pt x="592360" y="313087"/>
                    <a:pt x="599694" y="330899"/>
                  </a:cubicBezTo>
                  <a:cubicBezTo>
                    <a:pt x="607028" y="348710"/>
                    <a:pt x="617315" y="364426"/>
                    <a:pt x="630269" y="377571"/>
                  </a:cubicBezTo>
                  <a:cubicBezTo>
                    <a:pt x="643223" y="390716"/>
                    <a:pt x="659130" y="401288"/>
                    <a:pt x="677513" y="409004"/>
                  </a:cubicBezTo>
                  <a:cubicBezTo>
                    <a:pt x="695897" y="416719"/>
                    <a:pt x="716280" y="420624"/>
                    <a:pt x="738092" y="420624"/>
                  </a:cubicBezTo>
                  <a:cubicBezTo>
                    <a:pt x="801148" y="420624"/>
                    <a:pt x="840391" y="391954"/>
                    <a:pt x="863918" y="365093"/>
                  </a:cubicBezTo>
                  <a:lnTo>
                    <a:pt x="810292" y="324231"/>
                  </a:lnTo>
                  <a:cubicBezTo>
                    <a:pt x="798957" y="337661"/>
                    <a:pt x="772192" y="355854"/>
                    <a:pt x="738664" y="355854"/>
                  </a:cubicBezTo>
                  <a:cubicBezTo>
                    <a:pt x="717614" y="355854"/>
                    <a:pt x="700373" y="350996"/>
                    <a:pt x="687229" y="341376"/>
                  </a:cubicBezTo>
                  <a:cubicBezTo>
                    <a:pt x="674084" y="331756"/>
                    <a:pt x="665036" y="318611"/>
                    <a:pt x="660368" y="302133"/>
                  </a:cubicBezTo>
                  <a:lnTo>
                    <a:pt x="659606" y="299466"/>
                  </a:lnTo>
                  <a:lnTo>
                    <a:pt x="881825" y="299466"/>
                  </a:lnTo>
                  <a:lnTo>
                    <a:pt x="881825" y="272796"/>
                  </a:lnTo>
                  <a:close/>
                  <a:moveTo>
                    <a:pt x="660368" y="246793"/>
                  </a:moveTo>
                  <a:cubicBezTo>
                    <a:pt x="660368" y="226124"/>
                    <a:pt x="684086" y="189929"/>
                    <a:pt x="735330" y="189929"/>
                  </a:cubicBezTo>
                  <a:cubicBezTo>
                    <a:pt x="786575" y="189929"/>
                    <a:pt x="810387" y="226028"/>
                    <a:pt x="810387" y="246698"/>
                  </a:cubicBezTo>
                  <a:lnTo>
                    <a:pt x="660368" y="246793"/>
                  </a:lnTo>
                  <a:close/>
                </a:path>
              </a:pathLst>
            </a:custGeom>
            <a:solidFill>
              <a:srgbClr val="FFFFFF"/>
            </a:solidFill>
            <a:ln w="9525"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1C614C49-972F-498A-9654-844CECF9AF64}"/>
                </a:ext>
              </a:extLst>
            </p:cNvPr>
            <p:cNvSpPr/>
            <p:nvPr/>
          </p:nvSpPr>
          <p:spPr>
            <a:xfrm>
              <a:off x="2358770" y="6728469"/>
              <a:ext cx="79057" cy="79057"/>
            </a:xfrm>
            <a:custGeom>
              <a:avLst/>
              <a:gdLst>
                <a:gd name="connsiteX0" fmla="*/ 39529 w 79057"/>
                <a:gd name="connsiteY0" fmla="*/ 5620 h 79057"/>
                <a:gd name="connsiteX1" fmla="*/ 73438 w 79057"/>
                <a:gd name="connsiteY1" fmla="*/ 39529 h 79057"/>
                <a:gd name="connsiteX2" fmla="*/ 39529 w 79057"/>
                <a:gd name="connsiteY2" fmla="*/ 73438 h 79057"/>
                <a:gd name="connsiteX3" fmla="*/ 5620 w 79057"/>
                <a:gd name="connsiteY3" fmla="*/ 39529 h 79057"/>
                <a:gd name="connsiteX4" fmla="*/ 39529 w 79057"/>
                <a:gd name="connsiteY4" fmla="*/ 5620 h 79057"/>
                <a:gd name="connsiteX5" fmla="*/ 39529 w 79057"/>
                <a:gd name="connsiteY5" fmla="*/ 0 h 79057"/>
                <a:gd name="connsiteX6" fmla="*/ 0 w 79057"/>
                <a:gd name="connsiteY6" fmla="*/ 39529 h 79057"/>
                <a:gd name="connsiteX7" fmla="*/ 39529 w 79057"/>
                <a:gd name="connsiteY7" fmla="*/ 79058 h 79057"/>
                <a:gd name="connsiteX8" fmla="*/ 79058 w 79057"/>
                <a:gd name="connsiteY8" fmla="*/ 39529 h 79057"/>
                <a:gd name="connsiteX9" fmla="*/ 39529 w 79057"/>
                <a:gd name="connsiteY9" fmla="*/ 0 h 79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057" h="79057">
                  <a:moveTo>
                    <a:pt x="39529" y="5620"/>
                  </a:moveTo>
                  <a:cubicBezTo>
                    <a:pt x="58198" y="5620"/>
                    <a:pt x="73438" y="20860"/>
                    <a:pt x="73438" y="39529"/>
                  </a:cubicBezTo>
                  <a:cubicBezTo>
                    <a:pt x="73438" y="58198"/>
                    <a:pt x="58198" y="73438"/>
                    <a:pt x="39529" y="73438"/>
                  </a:cubicBezTo>
                  <a:cubicBezTo>
                    <a:pt x="20860" y="73438"/>
                    <a:pt x="5620" y="58198"/>
                    <a:pt x="5620" y="39529"/>
                  </a:cubicBezTo>
                  <a:cubicBezTo>
                    <a:pt x="5620" y="20860"/>
                    <a:pt x="20860" y="5620"/>
                    <a:pt x="39529" y="5620"/>
                  </a:cubicBezTo>
                  <a:moveTo>
                    <a:pt x="39529" y="0"/>
                  </a:moveTo>
                  <a:cubicBezTo>
                    <a:pt x="17717" y="0"/>
                    <a:pt x="0" y="17717"/>
                    <a:pt x="0" y="39529"/>
                  </a:cubicBezTo>
                  <a:cubicBezTo>
                    <a:pt x="0" y="61341"/>
                    <a:pt x="17717" y="79058"/>
                    <a:pt x="39529" y="79058"/>
                  </a:cubicBezTo>
                  <a:cubicBezTo>
                    <a:pt x="61341" y="79058"/>
                    <a:pt x="79058" y="61341"/>
                    <a:pt x="79058" y="39529"/>
                  </a:cubicBezTo>
                  <a:cubicBezTo>
                    <a:pt x="79058" y="17717"/>
                    <a:pt x="61341" y="0"/>
                    <a:pt x="39529" y="0"/>
                  </a:cubicBezTo>
                </a:path>
              </a:pathLst>
            </a:custGeom>
            <a:solidFill>
              <a:srgbClr val="FFFFFF"/>
            </a:solidFill>
            <a:ln w="9525"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922EBBE0-933B-4A65-BAAC-DC5972E3F9A4}"/>
                </a:ext>
              </a:extLst>
            </p:cNvPr>
            <p:cNvSpPr/>
            <p:nvPr/>
          </p:nvSpPr>
          <p:spPr>
            <a:xfrm>
              <a:off x="2384869" y="6748090"/>
              <a:ext cx="30765" cy="39528"/>
            </a:xfrm>
            <a:custGeom>
              <a:avLst/>
              <a:gdLst>
                <a:gd name="connsiteX0" fmla="*/ 16383 w 30765"/>
                <a:gd name="connsiteY0" fmla="*/ 95 h 39528"/>
                <a:gd name="connsiteX1" fmla="*/ 23051 w 30765"/>
                <a:gd name="connsiteY1" fmla="*/ 1715 h 39528"/>
                <a:gd name="connsiteX2" fmla="*/ 27718 w 30765"/>
                <a:gd name="connsiteY2" fmla="*/ 6191 h 39528"/>
                <a:gd name="connsiteX3" fmla="*/ 29337 w 30765"/>
                <a:gd name="connsiteY3" fmla="*/ 12478 h 39528"/>
                <a:gd name="connsiteX4" fmla="*/ 27146 w 30765"/>
                <a:gd name="connsiteY4" fmla="*/ 19622 h 39528"/>
                <a:gd name="connsiteX5" fmla="*/ 21812 w 30765"/>
                <a:gd name="connsiteY5" fmla="*/ 23717 h 39528"/>
                <a:gd name="connsiteX6" fmla="*/ 30766 w 30765"/>
                <a:gd name="connsiteY6" fmla="*/ 39529 h 39528"/>
                <a:gd name="connsiteX7" fmla="*/ 23717 w 30765"/>
                <a:gd name="connsiteY7" fmla="*/ 39529 h 39528"/>
                <a:gd name="connsiteX8" fmla="*/ 15526 w 30765"/>
                <a:gd name="connsiteY8" fmla="*/ 24860 h 39528"/>
                <a:gd name="connsiteX9" fmla="*/ 6191 w 30765"/>
                <a:gd name="connsiteY9" fmla="*/ 24860 h 39528"/>
                <a:gd name="connsiteX10" fmla="*/ 6191 w 30765"/>
                <a:gd name="connsiteY10" fmla="*/ 39529 h 39528"/>
                <a:gd name="connsiteX11" fmla="*/ 0 w 30765"/>
                <a:gd name="connsiteY11" fmla="*/ 39529 h 39528"/>
                <a:gd name="connsiteX12" fmla="*/ 0 w 30765"/>
                <a:gd name="connsiteY12" fmla="*/ 0 h 39528"/>
                <a:gd name="connsiteX13" fmla="*/ 16383 w 30765"/>
                <a:gd name="connsiteY13" fmla="*/ 0 h 39528"/>
                <a:gd name="connsiteX14" fmla="*/ 16383 w 30765"/>
                <a:gd name="connsiteY14" fmla="*/ 19336 h 39528"/>
                <a:gd name="connsiteX15" fmla="*/ 19907 w 30765"/>
                <a:gd name="connsiteY15" fmla="*/ 18478 h 39528"/>
                <a:gd name="connsiteX16" fmla="*/ 22289 w 30765"/>
                <a:gd name="connsiteY16" fmla="*/ 16097 h 39528"/>
                <a:gd name="connsiteX17" fmla="*/ 23146 w 30765"/>
                <a:gd name="connsiteY17" fmla="*/ 12573 h 39528"/>
                <a:gd name="connsiteX18" fmla="*/ 22289 w 30765"/>
                <a:gd name="connsiteY18" fmla="*/ 9049 h 39528"/>
                <a:gd name="connsiteX19" fmla="*/ 19907 w 30765"/>
                <a:gd name="connsiteY19" fmla="*/ 6668 h 39528"/>
                <a:gd name="connsiteX20" fmla="*/ 16383 w 30765"/>
                <a:gd name="connsiteY20" fmla="*/ 5810 h 39528"/>
                <a:gd name="connsiteX21" fmla="*/ 6191 w 30765"/>
                <a:gd name="connsiteY21" fmla="*/ 5810 h 39528"/>
                <a:gd name="connsiteX22" fmla="*/ 6191 w 30765"/>
                <a:gd name="connsiteY22" fmla="*/ 19336 h 39528"/>
                <a:gd name="connsiteX23" fmla="*/ 16383 w 30765"/>
                <a:gd name="connsiteY23" fmla="*/ 19336 h 3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765" h="39528">
                  <a:moveTo>
                    <a:pt x="16383" y="95"/>
                  </a:moveTo>
                  <a:cubicBezTo>
                    <a:pt x="18860" y="95"/>
                    <a:pt x="21050" y="667"/>
                    <a:pt x="23051" y="1715"/>
                  </a:cubicBezTo>
                  <a:cubicBezTo>
                    <a:pt x="25051" y="2762"/>
                    <a:pt x="26575" y="4286"/>
                    <a:pt x="27718" y="6191"/>
                  </a:cubicBezTo>
                  <a:cubicBezTo>
                    <a:pt x="28861" y="8096"/>
                    <a:pt x="29337" y="10192"/>
                    <a:pt x="29337" y="12478"/>
                  </a:cubicBezTo>
                  <a:cubicBezTo>
                    <a:pt x="29337" y="15335"/>
                    <a:pt x="28575" y="17717"/>
                    <a:pt x="27146" y="19622"/>
                  </a:cubicBezTo>
                  <a:cubicBezTo>
                    <a:pt x="25718" y="21527"/>
                    <a:pt x="23908" y="22860"/>
                    <a:pt x="21812" y="23717"/>
                  </a:cubicBezTo>
                  <a:lnTo>
                    <a:pt x="30766" y="39529"/>
                  </a:lnTo>
                  <a:lnTo>
                    <a:pt x="23717" y="39529"/>
                  </a:lnTo>
                  <a:lnTo>
                    <a:pt x="15526" y="24860"/>
                  </a:lnTo>
                  <a:lnTo>
                    <a:pt x="6191" y="24860"/>
                  </a:lnTo>
                  <a:lnTo>
                    <a:pt x="6191" y="39529"/>
                  </a:lnTo>
                  <a:lnTo>
                    <a:pt x="0" y="39529"/>
                  </a:lnTo>
                  <a:lnTo>
                    <a:pt x="0" y="0"/>
                  </a:lnTo>
                  <a:lnTo>
                    <a:pt x="16383" y="0"/>
                  </a:lnTo>
                  <a:close/>
                  <a:moveTo>
                    <a:pt x="16383" y="19336"/>
                  </a:moveTo>
                  <a:cubicBezTo>
                    <a:pt x="17717" y="19336"/>
                    <a:pt x="18860" y="19050"/>
                    <a:pt x="19907" y="18478"/>
                  </a:cubicBezTo>
                  <a:cubicBezTo>
                    <a:pt x="20955" y="17907"/>
                    <a:pt x="21717" y="17050"/>
                    <a:pt x="22289" y="16097"/>
                  </a:cubicBezTo>
                  <a:cubicBezTo>
                    <a:pt x="22860" y="15050"/>
                    <a:pt x="23146" y="13906"/>
                    <a:pt x="23146" y="12573"/>
                  </a:cubicBezTo>
                  <a:cubicBezTo>
                    <a:pt x="23146" y="11240"/>
                    <a:pt x="22860" y="10097"/>
                    <a:pt x="22289" y="9049"/>
                  </a:cubicBezTo>
                  <a:cubicBezTo>
                    <a:pt x="21717" y="8001"/>
                    <a:pt x="20860" y="7239"/>
                    <a:pt x="19907" y="6668"/>
                  </a:cubicBezTo>
                  <a:cubicBezTo>
                    <a:pt x="18860" y="6096"/>
                    <a:pt x="17717" y="5810"/>
                    <a:pt x="16383" y="5810"/>
                  </a:cubicBezTo>
                  <a:lnTo>
                    <a:pt x="6191" y="5810"/>
                  </a:lnTo>
                  <a:lnTo>
                    <a:pt x="6191" y="19336"/>
                  </a:lnTo>
                  <a:lnTo>
                    <a:pt x="16383" y="19336"/>
                  </a:lnTo>
                  <a:close/>
                </a:path>
              </a:pathLst>
            </a:custGeom>
            <a:solidFill>
              <a:srgbClr val="FFFFFF"/>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584612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ub, Content &amp; Pictur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B3C6455-4913-47BC-8232-AB0BABBA08C3}"/>
              </a:ext>
            </a:extLst>
          </p:cNvPr>
          <p:cNvSpPr>
            <a:spLocks noGrp="1"/>
          </p:cNvSpPr>
          <p:nvPr>
            <p:ph type="pic" sz="quarter" idx="30"/>
          </p:nvPr>
        </p:nvSpPr>
        <p:spPr>
          <a:xfrm>
            <a:off x="6615046" y="0"/>
            <a:ext cx="5129422" cy="6416167"/>
          </a:xfrm>
        </p:spPr>
        <p:txBody>
          <a:bodyPr/>
          <a:lstStyle/>
          <a:p>
            <a:endParaRPr lang="en-US"/>
          </a:p>
        </p:txBody>
      </p:sp>
      <p:sp>
        <p:nvSpPr>
          <p:cNvPr id="23" name="Title Text">
            <a:extLst>
              <a:ext uri="{FF2B5EF4-FFF2-40B4-BE49-F238E27FC236}">
                <a16:creationId xmlns:a16="http://schemas.microsoft.com/office/drawing/2014/main" id="{FAEAC0A3-8438-1245-A28C-64BC26BFB231}"/>
              </a:ext>
            </a:extLst>
          </p:cNvPr>
          <p:cNvSpPr txBox="1">
            <a:spLocks noGrp="1"/>
          </p:cNvSpPr>
          <p:nvPr>
            <p:ph type="title" hasCustomPrompt="1"/>
          </p:nvPr>
        </p:nvSpPr>
        <p:spPr>
          <a:xfrm>
            <a:off x="571500" y="567227"/>
            <a:ext cx="5747107" cy="94588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4000">
                <a:solidFill>
                  <a:srgbClr val="525252"/>
                </a:solidFill>
              </a:defRPr>
            </a:lvl1pPr>
          </a:lstStyle>
          <a:p>
            <a:r>
              <a:rPr lang="en-US" dirty="0"/>
              <a:t>40pt Intel Clear Light Text Goes Here</a:t>
            </a:r>
          </a:p>
        </p:txBody>
      </p:sp>
      <p:sp>
        <p:nvSpPr>
          <p:cNvPr id="11" name="Content Placeholder 2">
            <a:extLst>
              <a:ext uri="{FF2B5EF4-FFF2-40B4-BE49-F238E27FC236}">
                <a16:creationId xmlns:a16="http://schemas.microsoft.com/office/drawing/2014/main" id="{7B7FB3F6-9C71-45A0-8236-12671533CA22}"/>
              </a:ext>
            </a:extLst>
          </p:cNvPr>
          <p:cNvSpPr>
            <a:spLocks noGrp="1"/>
          </p:cNvSpPr>
          <p:nvPr>
            <p:ph sz="quarter" idx="32"/>
          </p:nvPr>
        </p:nvSpPr>
        <p:spPr>
          <a:xfrm>
            <a:off x="571500" y="2139952"/>
            <a:ext cx="5768944" cy="41182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Text Placeholder 3">
            <a:extLst>
              <a:ext uri="{FF2B5EF4-FFF2-40B4-BE49-F238E27FC236}">
                <a16:creationId xmlns:a16="http://schemas.microsoft.com/office/drawing/2014/main" id="{B1C73349-1E00-4922-970C-187F97CE0620}"/>
              </a:ext>
            </a:extLst>
          </p:cNvPr>
          <p:cNvSpPr>
            <a:spLocks noGrp="1"/>
          </p:cNvSpPr>
          <p:nvPr>
            <p:ph type="body" sz="quarter" idx="29"/>
          </p:nvPr>
        </p:nvSpPr>
        <p:spPr>
          <a:xfrm>
            <a:off x="571500" y="1612901"/>
            <a:ext cx="5768944" cy="438150"/>
          </a:xfrm>
        </p:spPr>
        <p:txBody>
          <a:bodyPr>
            <a:noAutofit/>
          </a:bodyPr>
          <a:lstStyle>
            <a:lvl1pPr marL="0" indent="0">
              <a:buNone/>
              <a:defRPr sz="3200">
                <a:solidFill>
                  <a:schemeClr val="accent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3156348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Full Page Pictur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6AAD9210-5064-4050-9368-9292054D59F4}"/>
              </a:ext>
            </a:extLst>
          </p:cNvPr>
          <p:cNvSpPr>
            <a:spLocks noGrp="1"/>
          </p:cNvSpPr>
          <p:nvPr>
            <p:ph type="pic" sz="quarter" idx="10"/>
          </p:nvPr>
        </p:nvSpPr>
        <p:spPr>
          <a:xfrm>
            <a:off x="-11286" y="0"/>
            <a:ext cx="11744325" cy="6401797"/>
          </a:xfrm>
          <a:noFill/>
        </p:spPr>
        <p:txBody>
          <a:bodyPr/>
          <a:lstStyle/>
          <a:p>
            <a:endParaRPr lang="en-US"/>
          </a:p>
        </p:txBody>
      </p:sp>
      <p:sp>
        <p:nvSpPr>
          <p:cNvPr id="11" name="Title Text">
            <a:extLst>
              <a:ext uri="{FF2B5EF4-FFF2-40B4-BE49-F238E27FC236}">
                <a16:creationId xmlns:a16="http://schemas.microsoft.com/office/drawing/2014/main" id="{14AFAB66-6BED-5D47-B26F-D9C8808F3A18}"/>
              </a:ext>
            </a:extLst>
          </p:cNvPr>
          <p:cNvSpPr txBox="1">
            <a:spLocks noGrp="1"/>
          </p:cNvSpPr>
          <p:nvPr>
            <p:ph type="title" hasCustomPrompt="1"/>
          </p:nvPr>
        </p:nvSpPr>
        <p:spPr>
          <a:xfrm>
            <a:off x="571500" y="571500"/>
            <a:ext cx="11010899" cy="8763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a:defRPr sz="4000">
                <a:solidFill>
                  <a:schemeClr val="tx2"/>
                </a:solidFill>
              </a:defRPr>
            </a:lvl1pPr>
          </a:lstStyle>
          <a:p>
            <a:r>
              <a:rPr lang="en-US" dirty="0"/>
              <a:t>Full page Image, Delete Title if Necessary</a:t>
            </a:r>
          </a:p>
        </p:txBody>
      </p:sp>
    </p:spTree>
    <p:extLst>
      <p:ext uri="{BB962C8B-B14F-4D97-AF65-F5344CB8AC3E}">
        <p14:creationId xmlns:p14="http://schemas.microsoft.com/office/powerpoint/2010/main" val="3029505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Quote">
    <p:spTree>
      <p:nvGrpSpPr>
        <p:cNvPr id="1" name=""/>
        <p:cNvGrpSpPr/>
        <p:nvPr/>
      </p:nvGrpSpPr>
      <p:grpSpPr>
        <a:xfrm>
          <a:off x="0" y="0"/>
          <a:ext cx="0" cy="0"/>
          <a:chOff x="0" y="0"/>
          <a:chExt cx="0" cy="0"/>
        </a:xfrm>
      </p:grpSpPr>
      <p:sp>
        <p:nvSpPr>
          <p:cNvPr id="10" name="Title Text">
            <a:extLst>
              <a:ext uri="{FF2B5EF4-FFF2-40B4-BE49-F238E27FC236}">
                <a16:creationId xmlns:a16="http://schemas.microsoft.com/office/drawing/2014/main" id="{145FA424-6F4D-7644-8964-49FF4943202D}"/>
              </a:ext>
            </a:extLst>
          </p:cNvPr>
          <p:cNvSpPr txBox="1">
            <a:spLocks noGrp="1"/>
          </p:cNvSpPr>
          <p:nvPr>
            <p:ph type="title" hasCustomPrompt="1"/>
          </p:nvPr>
        </p:nvSpPr>
        <p:spPr>
          <a:xfrm>
            <a:off x="571501" y="571501"/>
            <a:ext cx="11022060" cy="873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a:defRPr sz="4000">
                <a:solidFill>
                  <a:srgbClr val="525252"/>
                </a:solidFill>
              </a:defRPr>
            </a:lvl1pPr>
          </a:lstStyle>
          <a:p>
            <a:r>
              <a:rPr lang="en-US" dirty="0"/>
              <a:t>40pt Intel Clear Light Text Goes Here</a:t>
            </a:r>
          </a:p>
        </p:txBody>
      </p:sp>
      <p:sp>
        <p:nvSpPr>
          <p:cNvPr id="3" name="Text Placeholder 2">
            <a:extLst>
              <a:ext uri="{FF2B5EF4-FFF2-40B4-BE49-F238E27FC236}">
                <a16:creationId xmlns:a16="http://schemas.microsoft.com/office/drawing/2014/main" id="{EBF36A7C-A787-47EC-ACD5-77F3FD6AFB8D}"/>
              </a:ext>
            </a:extLst>
          </p:cNvPr>
          <p:cNvSpPr>
            <a:spLocks noGrp="1"/>
          </p:cNvSpPr>
          <p:nvPr>
            <p:ph type="body" sz="quarter" idx="10"/>
          </p:nvPr>
        </p:nvSpPr>
        <p:spPr>
          <a:xfrm>
            <a:off x="571500" y="1592529"/>
            <a:ext cx="11010900" cy="3727184"/>
          </a:xfrm>
        </p:spPr>
        <p:txBody>
          <a:bodyPr>
            <a:normAutofit/>
          </a:bodyPr>
          <a:lstStyle>
            <a:lvl1pPr marL="0" indent="0">
              <a:buNone/>
              <a:defRPr sz="6000">
                <a:solidFill>
                  <a:schemeClr val="accent1"/>
                </a:solidFill>
              </a:defRPr>
            </a:lvl1pPr>
          </a:lstStyle>
          <a:p>
            <a:pPr lvl="0"/>
            <a:endParaRPr lang="en-US" dirty="0"/>
          </a:p>
        </p:txBody>
      </p:sp>
      <p:sp>
        <p:nvSpPr>
          <p:cNvPr id="9" name="Text Placeholder 3">
            <a:extLst>
              <a:ext uri="{FF2B5EF4-FFF2-40B4-BE49-F238E27FC236}">
                <a16:creationId xmlns:a16="http://schemas.microsoft.com/office/drawing/2014/main" id="{4E196E31-7238-4049-821C-D94FDEAEDC56}"/>
              </a:ext>
            </a:extLst>
          </p:cNvPr>
          <p:cNvSpPr>
            <a:spLocks noGrp="1"/>
          </p:cNvSpPr>
          <p:nvPr>
            <p:ph type="body" sz="quarter" idx="29"/>
          </p:nvPr>
        </p:nvSpPr>
        <p:spPr>
          <a:xfrm>
            <a:off x="571500" y="5461818"/>
            <a:ext cx="11022013" cy="438150"/>
          </a:xfrm>
        </p:spPr>
        <p:txBody>
          <a:bodyPr/>
          <a:lstStyle>
            <a:lvl1pPr marL="0" indent="0">
              <a:buNone/>
              <a:defRPr>
                <a:solidFill>
                  <a:schemeClr val="accent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4260743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3_Chart Example">
    <p:bg>
      <p:bgPr>
        <a:solidFill>
          <a:schemeClr val="accent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E7759918-59AA-4DFC-90DA-60CD5B2BD6B8}"/>
              </a:ext>
            </a:extLst>
          </p:cNvPr>
          <p:cNvSpPr/>
          <p:nvPr userDrawn="1"/>
        </p:nvSpPr>
        <p:spPr>
          <a:xfrm>
            <a:off x="0" y="6407451"/>
            <a:ext cx="11736987"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6" name="Square">
            <a:extLst>
              <a:ext uri="{FF2B5EF4-FFF2-40B4-BE49-F238E27FC236}">
                <a16:creationId xmlns:a16="http://schemas.microsoft.com/office/drawing/2014/main" id="{D4662ED0-432E-6C48-8B26-9A21EDA54E68}"/>
              </a:ext>
            </a:extLst>
          </p:cNvPr>
          <p:cNvSpPr/>
          <p:nvPr userDrawn="1"/>
        </p:nvSpPr>
        <p:spPr>
          <a:xfrm>
            <a:off x="11741697" y="6407185"/>
            <a:ext cx="450068" cy="450068"/>
          </a:xfrm>
          <a:prstGeom prst="rect">
            <a:avLst/>
          </a:prstGeom>
          <a:solidFill>
            <a:schemeClr val="accent1">
              <a:alpha val="50000"/>
            </a:schemeClr>
          </a:solidFill>
          <a:ln w="12700">
            <a:miter lim="400000"/>
          </a:ln>
        </p:spPr>
        <p:txBody>
          <a:bodyPr lIns="0" tIns="0" rIns="0" bIns="0" anchor="ctr"/>
          <a:lstStyle/>
          <a:p>
            <a:pPr defTabSz="412750">
              <a:defRPr sz="3200">
                <a:solidFill>
                  <a:srgbClr val="026FC5"/>
                </a:solidFill>
                <a:latin typeface="Helvetica Neue Medium"/>
                <a:ea typeface="Helvetica Neue Medium"/>
                <a:cs typeface="Helvetica Neue Medium"/>
                <a:sym typeface="Helvetica Neue Medium"/>
              </a:defRPr>
            </a:pPr>
            <a:endParaRPr sz="1600"/>
          </a:p>
        </p:txBody>
      </p:sp>
      <p:sp>
        <p:nvSpPr>
          <p:cNvPr id="29" name="TextBox 28">
            <a:extLst>
              <a:ext uri="{FF2B5EF4-FFF2-40B4-BE49-F238E27FC236}">
                <a16:creationId xmlns:a16="http://schemas.microsoft.com/office/drawing/2014/main" id="{EFDF4199-9905-E94D-9EEB-E7016E48C0FC}"/>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chemeClr val="bg1"/>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chemeClr val="bg1"/>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10" name="Title Text">
            <a:extLst>
              <a:ext uri="{FF2B5EF4-FFF2-40B4-BE49-F238E27FC236}">
                <a16:creationId xmlns:a16="http://schemas.microsoft.com/office/drawing/2014/main" id="{145FA424-6F4D-7644-8964-49FF4943202D}"/>
              </a:ext>
            </a:extLst>
          </p:cNvPr>
          <p:cNvSpPr txBox="1">
            <a:spLocks noGrp="1"/>
          </p:cNvSpPr>
          <p:nvPr>
            <p:ph type="title" hasCustomPrompt="1"/>
          </p:nvPr>
        </p:nvSpPr>
        <p:spPr>
          <a:xfrm>
            <a:off x="571501" y="571501"/>
            <a:ext cx="11022060" cy="873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a:defRPr sz="4000">
                <a:solidFill>
                  <a:schemeClr val="bg1"/>
                </a:solidFill>
              </a:defRPr>
            </a:lvl1pPr>
          </a:lstStyle>
          <a:p>
            <a:r>
              <a:rPr lang="en-US" dirty="0"/>
              <a:t>40pt Intel Clear Light Text Goes Here</a:t>
            </a:r>
          </a:p>
        </p:txBody>
      </p:sp>
      <p:sp>
        <p:nvSpPr>
          <p:cNvPr id="3" name="Text Placeholder 2">
            <a:extLst>
              <a:ext uri="{FF2B5EF4-FFF2-40B4-BE49-F238E27FC236}">
                <a16:creationId xmlns:a16="http://schemas.microsoft.com/office/drawing/2014/main" id="{EBF36A7C-A787-47EC-ACD5-77F3FD6AFB8D}"/>
              </a:ext>
            </a:extLst>
          </p:cNvPr>
          <p:cNvSpPr>
            <a:spLocks noGrp="1"/>
          </p:cNvSpPr>
          <p:nvPr>
            <p:ph type="body" sz="quarter" idx="10"/>
          </p:nvPr>
        </p:nvSpPr>
        <p:spPr>
          <a:xfrm>
            <a:off x="571500" y="1599816"/>
            <a:ext cx="11010900" cy="3719897"/>
          </a:xfrm>
        </p:spPr>
        <p:txBody>
          <a:bodyPr>
            <a:normAutofit/>
          </a:bodyPr>
          <a:lstStyle>
            <a:lvl1pPr marL="0" indent="0">
              <a:buNone/>
              <a:defRPr sz="6000">
                <a:solidFill>
                  <a:schemeClr val="bg1"/>
                </a:solidFill>
              </a:defRPr>
            </a:lvl1pPr>
          </a:lstStyle>
          <a:p>
            <a:pPr lvl="0"/>
            <a:endParaRPr lang="en-US" dirty="0"/>
          </a:p>
        </p:txBody>
      </p:sp>
      <p:pic>
        <p:nvPicPr>
          <p:cNvPr id="11" name="Image" descr="Image">
            <a:extLst>
              <a:ext uri="{FF2B5EF4-FFF2-40B4-BE49-F238E27FC236}">
                <a16:creationId xmlns:a16="http://schemas.microsoft.com/office/drawing/2014/main" id="{B9FFF72B-62D2-4E22-9A98-EF3F6229F4AB}"/>
              </a:ext>
            </a:extLst>
          </p:cNvPr>
          <p:cNvPicPr>
            <a:picLocks noChangeAspect="1"/>
          </p:cNvPicPr>
          <p:nvPr userDrawn="1"/>
        </p:nvPicPr>
        <p:blipFill>
          <a:blip r:embed="rId2"/>
          <a:stretch>
            <a:fillRect/>
          </a:stretch>
        </p:blipFill>
        <p:spPr>
          <a:xfrm>
            <a:off x="11151433" y="6543018"/>
            <a:ext cx="491250" cy="190501"/>
          </a:xfrm>
          <a:prstGeom prst="rect">
            <a:avLst/>
          </a:prstGeom>
          <a:ln w="12700">
            <a:miter lim="400000"/>
          </a:ln>
        </p:spPr>
      </p:pic>
      <p:sp>
        <p:nvSpPr>
          <p:cNvPr id="12" name="Rectangle 11">
            <a:extLst>
              <a:ext uri="{FF2B5EF4-FFF2-40B4-BE49-F238E27FC236}">
                <a16:creationId xmlns:a16="http://schemas.microsoft.com/office/drawing/2014/main" id="{EBD06FF7-C66A-4B8C-9693-1423A8337983}"/>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13" name="Rectangle 12">
            <a:extLst>
              <a:ext uri="{FF2B5EF4-FFF2-40B4-BE49-F238E27FC236}">
                <a16:creationId xmlns:a16="http://schemas.microsoft.com/office/drawing/2014/main" id="{485269BB-7AC7-41A6-BC05-71FDAD0FDBA2}"/>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14" name="Text Placeholder 3">
            <a:extLst>
              <a:ext uri="{FF2B5EF4-FFF2-40B4-BE49-F238E27FC236}">
                <a16:creationId xmlns:a16="http://schemas.microsoft.com/office/drawing/2014/main" id="{222ECF1F-2453-406E-AC0D-F6E6614ECF80}"/>
              </a:ext>
            </a:extLst>
          </p:cNvPr>
          <p:cNvSpPr>
            <a:spLocks noGrp="1"/>
          </p:cNvSpPr>
          <p:nvPr>
            <p:ph type="body" sz="quarter" idx="29"/>
          </p:nvPr>
        </p:nvSpPr>
        <p:spPr>
          <a:xfrm>
            <a:off x="571500" y="5476099"/>
            <a:ext cx="11022013" cy="438150"/>
          </a:xfrm>
        </p:spPr>
        <p:txBody>
          <a:bodyPr/>
          <a:lstStyle>
            <a:lvl1pPr marL="0" indent="0">
              <a:buNone/>
              <a:defRPr>
                <a:solidFill>
                  <a:schemeClr val="bg1"/>
                </a:solidFill>
                <a:latin typeface="+mn-lt"/>
              </a:defRPr>
            </a:lvl1pPr>
            <a:lvl2pPr marL="228600" indent="0">
              <a:buNone/>
              <a:defRPr/>
            </a:lvl2pPr>
          </a:lstStyle>
          <a:p>
            <a:pPr lvl="0"/>
            <a:r>
              <a:rPr lang="en-US" dirty="0"/>
              <a:t>Click to edit Master text styles</a:t>
            </a:r>
          </a:p>
        </p:txBody>
      </p:sp>
      <p:sp>
        <p:nvSpPr>
          <p:cNvPr id="17" name="Rectangle 16">
            <a:extLst>
              <a:ext uri="{FF2B5EF4-FFF2-40B4-BE49-F238E27FC236}">
                <a16:creationId xmlns:a16="http://schemas.microsoft.com/office/drawing/2014/main" id="{16C53A36-6661-45AA-8054-02BA7512E621}"/>
              </a:ext>
            </a:extLst>
          </p:cNvPr>
          <p:cNvSpPr/>
          <p:nvPr userDrawn="1"/>
        </p:nvSpPr>
        <p:spPr>
          <a:xfrm rot="5400000">
            <a:off x="8758537" y="2978453"/>
            <a:ext cx="6407450"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1977183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Break White">
    <p:spTree>
      <p:nvGrpSpPr>
        <p:cNvPr id="1" name=""/>
        <p:cNvGrpSpPr/>
        <p:nvPr/>
      </p:nvGrpSpPr>
      <p:grpSpPr>
        <a:xfrm>
          <a:off x="0" y="0"/>
          <a:ext cx="0" cy="0"/>
          <a:chOff x="0" y="0"/>
          <a:chExt cx="0" cy="0"/>
        </a:xfrm>
      </p:grpSpPr>
      <p:sp>
        <p:nvSpPr>
          <p:cNvPr id="17" name="Title Text">
            <a:extLst>
              <a:ext uri="{FF2B5EF4-FFF2-40B4-BE49-F238E27FC236}">
                <a16:creationId xmlns:a16="http://schemas.microsoft.com/office/drawing/2014/main" id="{56CA39C9-EAE4-4511-9CE8-BB4D4B47FC0C}"/>
              </a:ext>
            </a:extLst>
          </p:cNvPr>
          <p:cNvSpPr txBox="1">
            <a:spLocks noGrp="1"/>
          </p:cNvSpPr>
          <p:nvPr>
            <p:ph type="title" hasCustomPrompt="1"/>
          </p:nvPr>
        </p:nvSpPr>
        <p:spPr>
          <a:xfrm>
            <a:off x="571370" y="2140785"/>
            <a:ext cx="11010816" cy="16516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b" anchorCtr="0">
            <a:noAutofit/>
          </a:bodyPr>
          <a:lstStyle>
            <a:lvl1pPr>
              <a:defRPr sz="4800">
                <a:solidFill>
                  <a:srgbClr val="525252"/>
                </a:solidFill>
              </a:defRPr>
            </a:lvl1pPr>
          </a:lstStyle>
          <a:p>
            <a:r>
              <a:rPr lang="en-US" dirty="0"/>
              <a:t>Section Break Text Goes Here</a:t>
            </a:r>
          </a:p>
        </p:txBody>
      </p:sp>
      <p:sp>
        <p:nvSpPr>
          <p:cNvPr id="8" name="Text Placeholder 3">
            <a:extLst>
              <a:ext uri="{FF2B5EF4-FFF2-40B4-BE49-F238E27FC236}">
                <a16:creationId xmlns:a16="http://schemas.microsoft.com/office/drawing/2014/main" id="{4B923F7B-306D-4D7E-9DB3-5B163B8D53FC}"/>
              </a:ext>
            </a:extLst>
          </p:cNvPr>
          <p:cNvSpPr>
            <a:spLocks noGrp="1"/>
          </p:cNvSpPr>
          <p:nvPr>
            <p:ph type="body" sz="quarter" idx="29"/>
          </p:nvPr>
        </p:nvSpPr>
        <p:spPr>
          <a:xfrm>
            <a:off x="571500" y="3939750"/>
            <a:ext cx="11022013" cy="438150"/>
          </a:xfrm>
        </p:spPr>
        <p:txBody>
          <a:bodyPr/>
          <a:lstStyle>
            <a:lvl1pPr marL="0" indent="0">
              <a:buNone/>
              <a:defRPr>
                <a:solidFill>
                  <a:schemeClr val="accent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466998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Section Break Blue">
    <p:bg>
      <p:bgPr>
        <a:solidFill>
          <a:schemeClr val="accent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8B5B8CD-DD94-44E8-9F69-C9075C2E0A93}"/>
              </a:ext>
            </a:extLst>
          </p:cNvPr>
          <p:cNvSpPr/>
          <p:nvPr userDrawn="1"/>
        </p:nvSpPr>
        <p:spPr>
          <a:xfrm>
            <a:off x="0" y="6407451"/>
            <a:ext cx="11736987"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pic>
        <p:nvPicPr>
          <p:cNvPr id="721"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15" name="TextBox 14">
            <a:extLst>
              <a:ext uri="{FF2B5EF4-FFF2-40B4-BE49-F238E27FC236}">
                <a16:creationId xmlns:a16="http://schemas.microsoft.com/office/drawing/2014/main" id="{3F655609-5439-9C4A-8F0D-9AB5A1AAC9A3}"/>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13" name="Rectangle 12">
            <a:extLst>
              <a:ext uri="{FF2B5EF4-FFF2-40B4-BE49-F238E27FC236}">
                <a16:creationId xmlns:a16="http://schemas.microsoft.com/office/drawing/2014/main" id="{ED4D76E8-466A-4C06-9261-BDE1AA914749}"/>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14" name="Rectangle 13">
            <a:extLst>
              <a:ext uri="{FF2B5EF4-FFF2-40B4-BE49-F238E27FC236}">
                <a16:creationId xmlns:a16="http://schemas.microsoft.com/office/drawing/2014/main" id="{2588B335-02FC-4504-AF46-DF56B2EC52E4}"/>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16" name="Title Text">
            <a:extLst>
              <a:ext uri="{FF2B5EF4-FFF2-40B4-BE49-F238E27FC236}">
                <a16:creationId xmlns:a16="http://schemas.microsoft.com/office/drawing/2014/main" id="{38003A1C-51D1-4427-BFE8-8448E4C61D6B}"/>
              </a:ext>
            </a:extLst>
          </p:cNvPr>
          <p:cNvSpPr txBox="1">
            <a:spLocks noGrp="1"/>
          </p:cNvSpPr>
          <p:nvPr>
            <p:ph type="title" hasCustomPrompt="1"/>
          </p:nvPr>
        </p:nvSpPr>
        <p:spPr>
          <a:xfrm>
            <a:off x="571370" y="2140785"/>
            <a:ext cx="11010816" cy="16516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b" anchorCtr="0">
            <a:noAutofit/>
          </a:bodyPr>
          <a:lstStyle>
            <a:lvl1pPr>
              <a:defRPr sz="4800">
                <a:solidFill>
                  <a:schemeClr val="bg1"/>
                </a:solidFill>
              </a:defRPr>
            </a:lvl1pPr>
          </a:lstStyle>
          <a:p>
            <a:r>
              <a:rPr lang="en-US" dirty="0"/>
              <a:t>Section Break Text Goes Here</a:t>
            </a:r>
          </a:p>
        </p:txBody>
      </p:sp>
      <p:sp>
        <p:nvSpPr>
          <p:cNvPr id="10" name="Text Placeholder 3">
            <a:extLst>
              <a:ext uri="{FF2B5EF4-FFF2-40B4-BE49-F238E27FC236}">
                <a16:creationId xmlns:a16="http://schemas.microsoft.com/office/drawing/2014/main" id="{130F9DFC-5AE2-4BB1-822C-8EAEAE2CA5F2}"/>
              </a:ext>
            </a:extLst>
          </p:cNvPr>
          <p:cNvSpPr>
            <a:spLocks noGrp="1"/>
          </p:cNvSpPr>
          <p:nvPr>
            <p:ph type="body" sz="quarter" idx="29"/>
          </p:nvPr>
        </p:nvSpPr>
        <p:spPr>
          <a:xfrm>
            <a:off x="571500" y="3948942"/>
            <a:ext cx="11022013" cy="438150"/>
          </a:xfrm>
        </p:spPr>
        <p:txBody>
          <a:bodyPr/>
          <a:lstStyle>
            <a:lvl1pPr marL="0" indent="0">
              <a:buNone/>
              <a:defRPr>
                <a:solidFill>
                  <a:schemeClr val="bg1"/>
                </a:solidFill>
                <a:latin typeface="+mn-lt"/>
              </a:defRPr>
            </a:lvl1pPr>
            <a:lvl2pPr marL="228600" indent="0">
              <a:buNone/>
              <a:defRPr/>
            </a:lvl2pPr>
          </a:lstStyle>
          <a:p>
            <a:pPr lvl="0"/>
            <a:r>
              <a:rPr lang="en-US" dirty="0"/>
              <a:t>Click to edit Master text styles</a:t>
            </a:r>
          </a:p>
        </p:txBody>
      </p:sp>
      <p:sp>
        <p:nvSpPr>
          <p:cNvPr id="12" name="Rectangle 11">
            <a:extLst>
              <a:ext uri="{FF2B5EF4-FFF2-40B4-BE49-F238E27FC236}">
                <a16:creationId xmlns:a16="http://schemas.microsoft.com/office/drawing/2014/main" id="{F82519BB-51CE-4A9C-AFEF-514971F5D779}"/>
              </a:ext>
            </a:extLst>
          </p:cNvPr>
          <p:cNvSpPr/>
          <p:nvPr userDrawn="1"/>
        </p:nvSpPr>
        <p:spPr>
          <a:xfrm rot="5400000">
            <a:off x="8758537" y="2978453"/>
            <a:ext cx="6407450"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813470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Section Break Light Blue">
    <p:bg>
      <p:bgPr>
        <a:solidFill>
          <a:schemeClr val="accent2">
            <a:lumMod val="75000"/>
          </a:schemeClr>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07A2BC2-9250-4B6C-8674-1CD30F0A349F}"/>
              </a:ext>
            </a:extLst>
          </p:cNvPr>
          <p:cNvSpPr/>
          <p:nvPr userDrawn="1"/>
        </p:nvSpPr>
        <p:spPr>
          <a:xfrm>
            <a:off x="0" y="6407451"/>
            <a:ext cx="11736987" cy="450549"/>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4" name="Rectangle 13">
            <a:extLst>
              <a:ext uri="{FF2B5EF4-FFF2-40B4-BE49-F238E27FC236}">
                <a16:creationId xmlns:a16="http://schemas.microsoft.com/office/drawing/2014/main" id="{FE22C60C-8CBC-40B8-ABEA-44BF775A3581}"/>
              </a:ext>
            </a:extLst>
          </p:cNvPr>
          <p:cNvSpPr/>
          <p:nvPr userDrawn="1"/>
        </p:nvSpPr>
        <p:spPr>
          <a:xfrm rot="5400000">
            <a:off x="8758537" y="2978453"/>
            <a:ext cx="6407450" cy="450549"/>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pic>
        <p:nvPicPr>
          <p:cNvPr id="862"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866" name="Text"/>
          <p:cNvSpPr txBox="1"/>
          <p:nvPr/>
        </p:nvSpPr>
        <p:spPr>
          <a:xfrm>
            <a:off x="11942955" y="6538004"/>
            <a:ext cx="51361" cy="189796"/>
          </a:xfrm>
          <a:prstGeom prst="rect">
            <a:avLst/>
          </a:prstGeom>
          <a:ln w="12700">
            <a:miter lim="400000"/>
          </a:ln>
        </p:spPr>
        <p:txBody>
          <a:bodyPr wrap="none" lIns="25400" tIns="25400" rIns="25400" bIns="25400" anchor="b">
            <a:spAutoFit/>
          </a:bodyPr>
          <a:lstStyle/>
          <a:p>
            <a:pPr algn="ctr" defTabSz="292100">
              <a:lnSpc>
                <a:spcPct val="100000"/>
              </a:lnSpc>
              <a:spcBef>
                <a:spcPts val="0"/>
              </a:spcBef>
              <a:defRPr sz="1800">
                <a:solidFill>
                  <a:srgbClr val="FFFFFF"/>
                </a:solidFill>
                <a:latin typeface="Intel Clear"/>
                <a:ea typeface="Intel Clear"/>
                <a:cs typeface="Intel Clear"/>
                <a:sym typeface="Intel Clear"/>
              </a:defRPr>
            </a:pPr>
            <a:endParaRPr sz="900"/>
          </a:p>
        </p:txBody>
      </p:sp>
      <p:sp>
        <p:nvSpPr>
          <p:cNvPr id="13" name="TextBox 12">
            <a:extLst>
              <a:ext uri="{FF2B5EF4-FFF2-40B4-BE49-F238E27FC236}">
                <a16:creationId xmlns:a16="http://schemas.microsoft.com/office/drawing/2014/main" id="{9D4875CE-AB47-3643-8581-D89E9CF7EFC1}"/>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15" name="Rectangle 14">
            <a:extLst>
              <a:ext uri="{FF2B5EF4-FFF2-40B4-BE49-F238E27FC236}">
                <a16:creationId xmlns:a16="http://schemas.microsoft.com/office/drawing/2014/main" id="{68A864FA-3818-4931-B452-798F1E7F5A67}"/>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16" name="Rectangle 15">
            <a:extLst>
              <a:ext uri="{FF2B5EF4-FFF2-40B4-BE49-F238E27FC236}">
                <a16:creationId xmlns:a16="http://schemas.microsoft.com/office/drawing/2014/main" id="{48FC8DFF-85CB-4435-B144-6A1DC4093482}"/>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17" name="Title Text">
            <a:extLst>
              <a:ext uri="{FF2B5EF4-FFF2-40B4-BE49-F238E27FC236}">
                <a16:creationId xmlns:a16="http://schemas.microsoft.com/office/drawing/2014/main" id="{5844F860-03F8-4657-A6E6-4E8919DD4FFF}"/>
              </a:ext>
            </a:extLst>
          </p:cNvPr>
          <p:cNvSpPr txBox="1">
            <a:spLocks noGrp="1"/>
          </p:cNvSpPr>
          <p:nvPr>
            <p:ph type="title" hasCustomPrompt="1"/>
          </p:nvPr>
        </p:nvSpPr>
        <p:spPr>
          <a:xfrm>
            <a:off x="571370" y="2140785"/>
            <a:ext cx="11010816" cy="16516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b" anchorCtr="0">
            <a:noAutofit/>
          </a:bodyPr>
          <a:lstStyle>
            <a:lvl1pPr>
              <a:defRPr sz="4800">
                <a:solidFill>
                  <a:schemeClr val="bg1"/>
                </a:solidFill>
              </a:defRPr>
            </a:lvl1pPr>
          </a:lstStyle>
          <a:p>
            <a:r>
              <a:rPr lang="en-US" dirty="0"/>
              <a:t>Section Break Text Goes Here</a:t>
            </a:r>
          </a:p>
        </p:txBody>
      </p:sp>
      <p:sp>
        <p:nvSpPr>
          <p:cNvPr id="11" name="Text Placeholder 3">
            <a:extLst>
              <a:ext uri="{FF2B5EF4-FFF2-40B4-BE49-F238E27FC236}">
                <a16:creationId xmlns:a16="http://schemas.microsoft.com/office/drawing/2014/main" id="{ADACC9CB-1B2F-42BF-8D9F-62EC595FEA6C}"/>
              </a:ext>
            </a:extLst>
          </p:cNvPr>
          <p:cNvSpPr>
            <a:spLocks noGrp="1"/>
          </p:cNvSpPr>
          <p:nvPr>
            <p:ph type="body" sz="quarter" idx="29"/>
          </p:nvPr>
        </p:nvSpPr>
        <p:spPr>
          <a:xfrm>
            <a:off x="571500" y="3964420"/>
            <a:ext cx="11022013" cy="438150"/>
          </a:xfrm>
        </p:spPr>
        <p:txBody>
          <a:bodyPr/>
          <a:lstStyle>
            <a:lvl1pPr marL="0" indent="0">
              <a:buNone/>
              <a:defRPr>
                <a:solidFill>
                  <a:schemeClr val="bg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1227496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le, Sub &amp; Content Blue">
    <p:bg>
      <p:bgPr>
        <a:solidFill>
          <a:schemeClr val="tx2"/>
        </a:solidFill>
        <a:effectLst/>
      </p:bgPr>
    </p:bg>
    <p:spTree>
      <p:nvGrpSpPr>
        <p:cNvPr id="1" name=""/>
        <p:cNvGrpSpPr/>
        <p:nvPr/>
      </p:nvGrpSpPr>
      <p:grpSpPr>
        <a:xfrm>
          <a:off x="0" y="0"/>
          <a:ext cx="0" cy="0"/>
          <a:chOff x="0" y="0"/>
          <a:chExt cx="0" cy="0"/>
        </a:xfrm>
      </p:grpSpPr>
      <p:sp>
        <p:nvSpPr>
          <p:cNvPr id="21" name="Square">
            <a:extLst>
              <a:ext uri="{FF2B5EF4-FFF2-40B4-BE49-F238E27FC236}">
                <a16:creationId xmlns:a16="http://schemas.microsoft.com/office/drawing/2014/main" id="{4C58A6BF-BF0D-4749-B07B-7C0A27747D42}"/>
              </a:ext>
            </a:extLst>
          </p:cNvPr>
          <p:cNvSpPr/>
          <p:nvPr userDrawn="1"/>
        </p:nvSpPr>
        <p:spPr>
          <a:xfrm>
            <a:off x="11741697" y="6405280"/>
            <a:ext cx="450068" cy="450068"/>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697" name="Square"/>
          <p:cNvSpPr/>
          <p:nvPr/>
        </p:nvSpPr>
        <p:spPr>
          <a:xfrm>
            <a:off x="709974" y="2295859"/>
            <a:ext cx="318638" cy="318638"/>
          </a:xfrm>
          <a:prstGeom prst="rect">
            <a:avLst/>
          </a:prstGeom>
          <a:solidFill>
            <a:srgbClr val="00C7FD"/>
          </a:solidFill>
          <a:ln w="12700">
            <a:miter lim="400000"/>
          </a:ln>
        </p:spPr>
        <p:txBody>
          <a:bodyPr lIns="25400" tIns="25400" rIns="25400" bIns="25400" anchor="ctr"/>
          <a:lstStyle/>
          <a:p>
            <a:pPr algn="ctr" defTabSz="412750">
              <a:lnSpc>
                <a:spcPct val="100000"/>
              </a:lnSpc>
              <a:spcBef>
                <a:spcPts val="0"/>
              </a:spcBef>
              <a:defRPr sz="3200">
                <a:solidFill>
                  <a:srgbClr val="0068B5"/>
                </a:solidFill>
                <a:latin typeface="Helvetica Neue Medium"/>
                <a:ea typeface="Helvetica Neue Medium"/>
                <a:cs typeface="Helvetica Neue Medium"/>
                <a:sym typeface="Helvetica Neue Medium"/>
              </a:defRPr>
            </a:pPr>
            <a:endParaRPr sz="1600"/>
          </a:p>
        </p:txBody>
      </p:sp>
      <p:sp>
        <p:nvSpPr>
          <p:cNvPr id="698" name="Square"/>
          <p:cNvSpPr/>
          <p:nvPr/>
        </p:nvSpPr>
        <p:spPr>
          <a:xfrm>
            <a:off x="536812" y="2122317"/>
            <a:ext cx="174318" cy="174318"/>
          </a:xfrm>
          <a:prstGeom prst="rect">
            <a:avLst/>
          </a:prstGeom>
          <a:solidFill>
            <a:srgbClr val="7BDEFF"/>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699" name="Square"/>
          <p:cNvSpPr/>
          <p:nvPr/>
        </p:nvSpPr>
        <p:spPr>
          <a:xfrm>
            <a:off x="709974" y="2023075"/>
            <a:ext cx="98724" cy="98723"/>
          </a:xfrm>
          <a:prstGeom prst="rect">
            <a:avLst/>
          </a:prstGeom>
          <a:solidFill>
            <a:srgbClr val="B4F0FF"/>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700" name="Rectangle"/>
          <p:cNvSpPr/>
          <p:nvPr/>
        </p:nvSpPr>
        <p:spPr>
          <a:xfrm>
            <a:off x="5814183" y="402558"/>
            <a:ext cx="5927511" cy="6003471"/>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pic>
        <p:nvPicPr>
          <p:cNvPr id="705"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18" name="TextBox 17">
            <a:extLst>
              <a:ext uri="{FF2B5EF4-FFF2-40B4-BE49-F238E27FC236}">
                <a16:creationId xmlns:a16="http://schemas.microsoft.com/office/drawing/2014/main" id="{F5846515-4871-AA4D-B71A-1561CC2E3701}"/>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13" name="Content Placeholder 2">
            <a:extLst>
              <a:ext uri="{FF2B5EF4-FFF2-40B4-BE49-F238E27FC236}">
                <a16:creationId xmlns:a16="http://schemas.microsoft.com/office/drawing/2014/main" id="{DFE89D76-523B-456C-9EE9-BC9CB964E5C3}"/>
              </a:ext>
            </a:extLst>
          </p:cNvPr>
          <p:cNvSpPr>
            <a:spLocks noGrp="1"/>
          </p:cNvSpPr>
          <p:nvPr>
            <p:ph sz="quarter" idx="27"/>
          </p:nvPr>
        </p:nvSpPr>
        <p:spPr>
          <a:xfrm>
            <a:off x="6394450" y="1974850"/>
            <a:ext cx="4852988" cy="37036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Rectangle 18">
            <a:extLst>
              <a:ext uri="{FF2B5EF4-FFF2-40B4-BE49-F238E27FC236}">
                <a16:creationId xmlns:a16="http://schemas.microsoft.com/office/drawing/2014/main" id="{D5D8740F-FED9-4D14-9DF3-3BA84ADF820C}"/>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20" name="Rectangle 19">
            <a:extLst>
              <a:ext uri="{FF2B5EF4-FFF2-40B4-BE49-F238E27FC236}">
                <a16:creationId xmlns:a16="http://schemas.microsoft.com/office/drawing/2014/main" id="{1DEF55E0-947C-4281-8A2A-E59398C246AB}"/>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23" name="Title Text">
            <a:extLst>
              <a:ext uri="{FF2B5EF4-FFF2-40B4-BE49-F238E27FC236}">
                <a16:creationId xmlns:a16="http://schemas.microsoft.com/office/drawing/2014/main" id="{5F192548-45E5-4F50-A32B-E61F6CFA996F}"/>
              </a:ext>
            </a:extLst>
          </p:cNvPr>
          <p:cNvSpPr txBox="1">
            <a:spLocks noGrp="1"/>
          </p:cNvSpPr>
          <p:nvPr>
            <p:ph type="title" hasCustomPrompt="1"/>
          </p:nvPr>
        </p:nvSpPr>
        <p:spPr>
          <a:xfrm>
            <a:off x="1014757" y="2545222"/>
            <a:ext cx="4785571" cy="24978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t" anchorCtr="0">
            <a:noAutofit/>
          </a:bodyPr>
          <a:lstStyle>
            <a:lvl1pPr>
              <a:defRPr sz="4000">
                <a:solidFill>
                  <a:schemeClr val="bg1"/>
                </a:solidFill>
              </a:defRPr>
            </a:lvl1pPr>
          </a:lstStyle>
          <a:p>
            <a:r>
              <a:rPr lang="en-US" dirty="0"/>
              <a:t>Title Text Goes Here</a:t>
            </a:r>
          </a:p>
        </p:txBody>
      </p:sp>
      <p:sp>
        <p:nvSpPr>
          <p:cNvPr id="14" name="Text Placeholder 3">
            <a:extLst>
              <a:ext uri="{FF2B5EF4-FFF2-40B4-BE49-F238E27FC236}">
                <a16:creationId xmlns:a16="http://schemas.microsoft.com/office/drawing/2014/main" id="{38703551-AC59-4BD9-8B3C-616B6DFB3DB4}"/>
              </a:ext>
            </a:extLst>
          </p:cNvPr>
          <p:cNvSpPr>
            <a:spLocks noGrp="1"/>
          </p:cNvSpPr>
          <p:nvPr>
            <p:ph type="body" sz="quarter" idx="29"/>
          </p:nvPr>
        </p:nvSpPr>
        <p:spPr>
          <a:xfrm>
            <a:off x="6394450" y="740229"/>
            <a:ext cx="4865211" cy="1078146"/>
          </a:xfrm>
        </p:spPr>
        <p:txBody>
          <a:bodyPr anchor="b" anchorCtr="0">
            <a:normAutofit/>
          </a:bodyPr>
          <a:lstStyle>
            <a:lvl1pPr marL="0" indent="0">
              <a:buNone/>
              <a:defRPr sz="3200">
                <a:solidFill>
                  <a:schemeClr val="bg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4243328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Sub &amp; Content Blue 2">
    <p:bg>
      <p:bgPr>
        <a:solidFill>
          <a:schemeClr val="tx2"/>
        </a:solidFill>
        <a:effectLst/>
      </p:bgPr>
    </p:bg>
    <p:spTree>
      <p:nvGrpSpPr>
        <p:cNvPr id="1" name=""/>
        <p:cNvGrpSpPr/>
        <p:nvPr/>
      </p:nvGrpSpPr>
      <p:grpSpPr>
        <a:xfrm>
          <a:off x="0" y="0"/>
          <a:ext cx="0" cy="0"/>
          <a:chOff x="0" y="0"/>
          <a:chExt cx="0" cy="0"/>
        </a:xfrm>
      </p:grpSpPr>
      <p:sp>
        <p:nvSpPr>
          <p:cNvPr id="21" name="Square">
            <a:extLst>
              <a:ext uri="{FF2B5EF4-FFF2-40B4-BE49-F238E27FC236}">
                <a16:creationId xmlns:a16="http://schemas.microsoft.com/office/drawing/2014/main" id="{3B808FDC-D2A2-42EB-B356-E69E4A048F8E}"/>
              </a:ext>
            </a:extLst>
          </p:cNvPr>
          <p:cNvSpPr/>
          <p:nvPr userDrawn="1"/>
        </p:nvSpPr>
        <p:spPr>
          <a:xfrm>
            <a:off x="11741697" y="6405280"/>
            <a:ext cx="450068" cy="450068"/>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22" name="Rectangle">
            <a:extLst>
              <a:ext uri="{FF2B5EF4-FFF2-40B4-BE49-F238E27FC236}">
                <a16:creationId xmlns:a16="http://schemas.microsoft.com/office/drawing/2014/main" id="{8A1BD37C-2C85-4873-ABDD-4B358A87ED4B}"/>
              </a:ext>
            </a:extLst>
          </p:cNvPr>
          <p:cNvSpPr/>
          <p:nvPr userDrawn="1"/>
        </p:nvSpPr>
        <p:spPr>
          <a:xfrm>
            <a:off x="5814183" y="402558"/>
            <a:ext cx="5927511" cy="6003471"/>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670" name="Square"/>
          <p:cNvSpPr/>
          <p:nvPr/>
        </p:nvSpPr>
        <p:spPr>
          <a:xfrm>
            <a:off x="707513" y="2295859"/>
            <a:ext cx="318638" cy="318638"/>
          </a:xfrm>
          <a:prstGeom prst="rect">
            <a:avLst/>
          </a:prstGeom>
          <a:solidFill>
            <a:srgbClr val="D9692F"/>
          </a:solidFill>
          <a:ln w="12700">
            <a:miter lim="400000"/>
          </a:ln>
        </p:spPr>
        <p:txBody>
          <a:bodyPr lIns="25400" tIns="25400" rIns="25400" bIns="25400" anchor="ctr"/>
          <a:lstStyle/>
          <a:p>
            <a:pPr algn="ctr" defTabSz="412750">
              <a:lnSpc>
                <a:spcPct val="100000"/>
              </a:lnSpc>
              <a:spcBef>
                <a:spcPts val="0"/>
              </a:spcBef>
              <a:defRPr sz="3200">
                <a:solidFill>
                  <a:srgbClr val="0068B5"/>
                </a:solidFill>
                <a:latin typeface="Helvetica Neue Medium"/>
                <a:ea typeface="Helvetica Neue Medium"/>
                <a:cs typeface="Helvetica Neue Medium"/>
                <a:sym typeface="Helvetica Neue Medium"/>
              </a:defRPr>
            </a:pPr>
            <a:endParaRPr sz="1600"/>
          </a:p>
        </p:txBody>
      </p:sp>
      <p:sp>
        <p:nvSpPr>
          <p:cNvPr id="671" name="Square"/>
          <p:cNvSpPr/>
          <p:nvPr/>
        </p:nvSpPr>
        <p:spPr>
          <a:xfrm>
            <a:off x="533946" y="2122317"/>
            <a:ext cx="174318" cy="174318"/>
          </a:xfrm>
          <a:prstGeom prst="rect">
            <a:avLst/>
          </a:prstGeom>
          <a:solidFill>
            <a:srgbClr val="F6CB4B"/>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672" name="Square"/>
          <p:cNvSpPr/>
          <p:nvPr/>
        </p:nvSpPr>
        <p:spPr>
          <a:xfrm>
            <a:off x="707513" y="2023075"/>
            <a:ext cx="98724" cy="98723"/>
          </a:xfrm>
          <a:prstGeom prst="rect">
            <a:avLst/>
          </a:prstGeom>
          <a:solidFill>
            <a:srgbClr val="D9692F"/>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pic>
        <p:nvPicPr>
          <p:cNvPr id="673"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19" name="TextBox 18">
            <a:extLst>
              <a:ext uri="{FF2B5EF4-FFF2-40B4-BE49-F238E27FC236}">
                <a16:creationId xmlns:a16="http://schemas.microsoft.com/office/drawing/2014/main" id="{C90FD0E6-78D1-5F44-A938-3A961F43FACD}"/>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13" name="Content Placeholder 2">
            <a:extLst>
              <a:ext uri="{FF2B5EF4-FFF2-40B4-BE49-F238E27FC236}">
                <a16:creationId xmlns:a16="http://schemas.microsoft.com/office/drawing/2014/main" id="{25002A24-73D0-4602-A8A1-5D9281BAF934}"/>
              </a:ext>
            </a:extLst>
          </p:cNvPr>
          <p:cNvSpPr>
            <a:spLocks noGrp="1"/>
          </p:cNvSpPr>
          <p:nvPr>
            <p:ph sz="quarter" idx="27"/>
          </p:nvPr>
        </p:nvSpPr>
        <p:spPr>
          <a:xfrm>
            <a:off x="6394450" y="1974850"/>
            <a:ext cx="4852988" cy="37036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Rectangle 14">
            <a:extLst>
              <a:ext uri="{FF2B5EF4-FFF2-40B4-BE49-F238E27FC236}">
                <a16:creationId xmlns:a16="http://schemas.microsoft.com/office/drawing/2014/main" id="{431659E3-0873-4033-A7E2-31DB4A07B08A}"/>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20" name="Rectangle 19">
            <a:extLst>
              <a:ext uri="{FF2B5EF4-FFF2-40B4-BE49-F238E27FC236}">
                <a16:creationId xmlns:a16="http://schemas.microsoft.com/office/drawing/2014/main" id="{C660C086-3964-411C-85AF-F720D5E83519}"/>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25" name="Title Text">
            <a:extLst>
              <a:ext uri="{FF2B5EF4-FFF2-40B4-BE49-F238E27FC236}">
                <a16:creationId xmlns:a16="http://schemas.microsoft.com/office/drawing/2014/main" id="{1F252960-CAAB-483D-8A6A-5882E4B6282A}"/>
              </a:ext>
            </a:extLst>
          </p:cNvPr>
          <p:cNvSpPr txBox="1">
            <a:spLocks noGrp="1"/>
          </p:cNvSpPr>
          <p:nvPr>
            <p:ph type="title" hasCustomPrompt="1"/>
          </p:nvPr>
        </p:nvSpPr>
        <p:spPr>
          <a:xfrm>
            <a:off x="1014757" y="2545222"/>
            <a:ext cx="4785571" cy="24978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t" anchorCtr="0">
            <a:noAutofit/>
          </a:bodyPr>
          <a:lstStyle>
            <a:lvl1pPr>
              <a:defRPr sz="4000">
                <a:solidFill>
                  <a:schemeClr val="bg1"/>
                </a:solidFill>
              </a:defRPr>
            </a:lvl1pPr>
          </a:lstStyle>
          <a:p>
            <a:r>
              <a:rPr lang="en-US" dirty="0"/>
              <a:t>Title Text Goes Here</a:t>
            </a:r>
          </a:p>
        </p:txBody>
      </p:sp>
      <p:sp>
        <p:nvSpPr>
          <p:cNvPr id="14" name="Text Placeholder 3">
            <a:extLst>
              <a:ext uri="{FF2B5EF4-FFF2-40B4-BE49-F238E27FC236}">
                <a16:creationId xmlns:a16="http://schemas.microsoft.com/office/drawing/2014/main" id="{AAFA146E-21CD-4BD6-A89D-E6C5A6850811}"/>
              </a:ext>
            </a:extLst>
          </p:cNvPr>
          <p:cNvSpPr>
            <a:spLocks noGrp="1"/>
          </p:cNvSpPr>
          <p:nvPr>
            <p:ph type="body" sz="quarter" idx="29"/>
          </p:nvPr>
        </p:nvSpPr>
        <p:spPr>
          <a:xfrm>
            <a:off x="6394450" y="740229"/>
            <a:ext cx="4865211" cy="1078146"/>
          </a:xfrm>
        </p:spPr>
        <p:txBody>
          <a:bodyPr anchor="b" anchorCtr="0">
            <a:normAutofit/>
          </a:bodyPr>
          <a:lstStyle>
            <a:lvl1pPr marL="0" indent="0">
              <a:buNone/>
              <a:defRPr sz="3200">
                <a:solidFill>
                  <a:schemeClr val="bg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820316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le, Sub &amp; Content Light Blue">
    <p:bg>
      <p:bgPr>
        <a:solidFill>
          <a:schemeClr val="accent2"/>
        </a:solidFill>
        <a:effectLst/>
      </p:bgPr>
    </p:bg>
    <p:spTree>
      <p:nvGrpSpPr>
        <p:cNvPr id="1" name=""/>
        <p:cNvGrpSpPr/>
        <p:nvPr/>
      </p:nvGrpSpPr>
      <p:grpSpPr>
        <a:xfrm>
          <a:off x="0" y="0"/>
          <a:ext cx="0" cy="0"/>
          <a:chOff x="0" y="0"/>
          <a:chExt cx="0" cy="0"/>
        </a:xfrm>
      </p:grpSpPr>
      <p:sp>
        <p:nvSpPr>
          <p:cNvPr id="20" name="Square">
            <a:extLst>
              <a:ext uri="{FF2B5EF4-FFF2-40B4-BE49-F238E27FC236}">
                <a16:creationId xmlns:a16="http://schemas.microsoft.com/office/drawing/2014/main" id="{FE9A3852-307B-4677-A2E2-D7DC495E366A}"/>
              </a:ext>
            </a:extLst>
          </p:cNvPr>
          <p:cNvSpPr/>
          <p:nvPr userDrawn="1"/>
        </p:nvSpPr>
        <p:spPr>
          <a:xfrm>
            <a:off x="11741697" y="6405280"/>
            <a:ext cx="450068" cy="450068"/>
          </a:xfrm>
          <a:prstGeom prst="rect">
            <a:avLst/>
          </a:prstGeom>
          <a:solidFill>
            <a:schemeClr val="accent2">
              <a:lumMod val="75000"/>
            </a:schemeClr>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21" name="Rectangle">
            <a:extLst>
              <a:ext uri="{FF2B5EF4-FFF2-40B4-BE49-F238E27FC236}">
                <a16:creationId xmlns:a16="http://schemas.microsoft.com/office/drawing/2014/main" id="{1E9FE6C1-27FB-467A-8BF9-B80A0C35FEDB}"/>
              </a:ext>
            </a:extLst>
          </p:cNvPr>
          <p:cNvSpPr/>
          <p:nvPr userDrawn="1"/>
        </p:nvSpPr>
        <p:spPr>
          <a:xfrm>
            <a:off x="5814183" y="402558"/>
            <a:ext cx="5927511" cy="6003471"/>
          </a:xfrm>
          <a:prstGeom prst="rect">
            <a:avLst/>
          </a:prstGeom>
          <a:solidFill>
            <a:schemeClr val="accent2">
              <a:lumMod val="75000"/>
            </a:schemeClr>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pic>
        <p:nvPicPr>
          <p:cNvPr id="862"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866" name="Text"/>
          <p:cNvSpPr txBox="1"/>
          <p:nvPr/>
        </p:nvSpPr>
        <p:spPr>
          <a:xfrm>
            <a:off x="11942955" y="6538004"/>
            <a:ext cx="51361" cy="189796"/>
          </a:xfrm>
          <a:prstGeom prst="rect">
            <a:avLst/>
          </a:prstGeom>
          <a:ln w="12700">
            <a:miter lim="400000"/>
          </a:ln>
        </p:spPr>
        <p:txBody>
          <a:bodyPr wrap="none" lIns="25400" tIns="25400" rIns="25400" bIns="25400" anchor="b">
            <a:spAutoFit/>
          </a:bodyPr>
          <a:lstStyle/>
          <a:p>
            <a:pPr algn="ctr" defTabSz="292100">
              <a:lnSpc>
                <a:spcPct val="100000"/>
              </a:lnSpc>
              <a:spcBef>
                <a:spcPts val="0"/>
              </a:spcBef>
              <a:defRPr sz="1800">
                <a:solidFill>
                  <a:srgbClr val="FFFFFF"/>
                </a:solidFill>
                <a:latin typeface="Intel Clear"/>
                <a:ea typeface="Intel Clear"/>
                <a:cs typeface="Intel Clear"/>
                <a:sym typeface="Intel Clear"/>
              </a:defRPr>
            </a:pPr>
            <a:endParaRPr sz="900"/>
          </a:p>
        </p:txBody>
      </p:sp>
      <p:sp>
        <p:nvSpPr>
          <p:cNvPr id="13" name="TextBox 12">
            <a:extLst>
              <a:ext uri="{FF2B5EF4-FFF2-40B4-BE49-F238E27FC236}">
                <a16:creationId xmlns:a16="http://schemas.microsoft.com/office/drawing/2014/main" id="{9D4875CE-AB47-3643-8581-D89E9CF7EFC1}"/>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11" name="Square">
            <a:extLst>
              <a:ext uri="{FF2B5EF4-FFF2-40B4-BE49-F238E27FC236}">
                <a16:creationId xmlns:a16="http://schemas.microsoft.com/office/drawing/2014/main" id="{C93C8C2E-66DD-E64F-BD60-42EBDC0E958E}"/>
              </a:ext>
            </a:extLst>
          </p:cNvPr>
          <p:cNvSpPr/>
          <p:nvPr userDrawn="1"/>
        </p:nvSpPr>
        <p:spPr>
          <a:xfrm>
            <a:off x="707513" y="2295859"/>
            <a:ext cx="318638" cy="318638"/>
          </a:xfrm>
          <a:prstGeom prst="rect">
            <a:avLst/>
          </a:prstGeom>
          <a:solidFill>
            <a:srgbClr val="004A86"/>
          </a:solidFill>
          <a:ln w="12700">
            <a:miter lim="400000"/>
          </a:ln>
        </p:spPr>
        <p:txBody>
          <a:bodyPr lIns="25400" tIns="25400" rIns="25400" bIns="25400" anchor="ctr"/>
          <a:lstStyle/>
          <a:p>
            <a:pPr algn="ctr" defTabSz="412750">
              <a:lnSpc>
                <a:spcPct val="100000"/>
              </a:lnSpc>
              <a:spcBef>
                <a:spcPts val="0"/>
              </a:spcBef>
              <a:defRPr sz="3200">
                <a:solidFill>
                  <a:srgbClr val="0068B5"/>
                </a:solidFill>
                <a:latin typeface="Helvetica Neue Medium"/>
                <a:ea typeface="Helvetica Neue Medium"/>
                <a:cs typeface="Helvetica Neue Medium"/>
                <a:sym typeface="Helvetica Neue Medium"/>
              </a:defRPr>
            </a:pPr>
            <a:endParaRPr sz="1600"/>
          </a:p>
        </p:txBody>
      </p:sp>
      <p:sp>
        <p:nvSpPr>
          <p:cNvPr id="12" name="Square">
            <a:extLst>
              <a:ext uri="{FF2B5EF4-FFF2-40B4-BE49-F238E27FC236}">
                <a16:creationId xmlns:a16="http://schemas.microsoft.com/office/drawing/2014/main" id="{85A14FBD-B953-BA4F-8F83-DE73E3C37290}"/>
              </a:ext>
            </a:extLst>
          </p:cNvPr>
          <p:cNvSpPr/>
          <p:nvPr userDrawn="1"/>
        </p:nvSpPr>
        <p:spPr>
          <a:xfrm>
            <a:off x="533946" y="2122317"/>
            <a:ext cx="174318" cy="174318"/>
          </a:xfrm>
          <a:prstGeom prst="rect">
            <a:avLst/>
          </a:prstGeom>
          <a:solidFill>
            <a:srgbClr val="7BDEFF"/>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17" name="Square">
            <a:extLst>
              <a:ext uri="{FF2B5EF4-FFF2-40B4-BE49-F238E27FC236}">
                <a16:creationId xmlns:a16="http://schemas.microsoft.com/office/drawing/2014/main" id="{59044771-2E3B-C941-8593-8E508F542287}"/>
              </a:ext>
            </a:extLst>
          </p:cNvPr>
          <p:cNvSpPr/>
          <p:nvPr userDrawn="1"/>
        </p:nvSpPr>
        <p:spPr>
          <a:xfrm>
            <a:off x="707513" y="2023075"/>
            <a:ext cx="98724" cy="98723"/>
          </a:xfrm>
          <a:prstGeom prst="rect">
            <a:avLst/>
          </a:prstGeom>
          <a:solidFill>
            <a:srgbClr val="B4F0FF"/>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16" name="Content Placeholder 2">
            <a:extLst>
              <a:ext uri="{FF2B5EF4-FFF2-40B4-BE49-F238E27FC236}">
                <a16:creationId xmlns:a16="http://schemas.microsoft.com/office/drawing/2014/main" id="{2093C42A-FAA6-40D8-A663-DDDE456C16CF}"/>
              </a:ext>
            </a:extLst>
          </p:cNvPr>
          <p:cNvSpPr>
            <a:spLocks noGrp="1"/>
          </p:cNvSpPr>
          <p:nvPr>
            <p:ph sz="quarter" idx="27"/>
          </p:nvPr>
        </p:nvSpPr>
        <p:spPr>
          <a:xfrm>
            <a:off x="6394450" y="1974850"/>
            <a:ext cx="4852988" cy="37036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Rectangle 13">
            <a:extLst>
              <a:ext uri="{FF2B5EF4-FFF2-40B4-BE49-F238E27FC236}">
                <a16:creationId xmlns:a16="http://schemas.microsoft.com/office/drawing/2014/main" id="{5C1E74A4-2107-4448-BA31-9630404A452B}"/>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19" name="Rectangle 18">
            <a:extLst>
              <a:ext uri="{FF2B5EF4-FFF2-40B4-BE49-F238E27FC236}">
                <a16:creationId xmlns:a16="http://schemas.microsoft.com/office/drawing/2014/main" id="{1DABA887-D95E-434F-B1E9-73FC7AE8C2A8}"/>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23" name="Title Text">
            <a:extLst>
              <a:ext uri="{FF2B5EF4-FFF2-40B4-BE49-F238E27FC236}">
                <a16:creationId xmlns:a16="http://schemas.microsoft.com/office/drawing/2014/main" id="{5E5861BF-901F-47D4-91BC-0B353503F232}"/>
              </a:ext>
            </a:extLst>
          </p:cNvPr>
          <p:cNvSpPr txBox="1">
            <a:spLocks noGrp="1"/>
          </p:cNvSpPr>
          <p:nvPr>
            <p:ph type="title" hasCustomPrompt="1"/>
          </p:nvPr>
        </p:nvSpPr>
        <p:spPr>
          <a:xfrm>
            <a:off x="1014757" y="2545222"/>
            <a:ext cx="4785571" cy="24978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t" anchorCtr="0">
            <a:noAutofit/>
          </a:bodyPr>
          <a:lstStyle>
            <a:lvl1pPr>
              <a:defRPr sz="4000">
                <a:solidFill>
                  <a:schemeClr val="bg1"/>
                </a:solidFill>
              </a:defRPr>
            </a:lvl1pPr>
          </a:lstStyle>
          <a:p>
            <a:r>
              <a:rPr lang="en-US" dirty="0"/>
              <a:t>Title Text Goes Here</a:t>
            </a:r>
          </a:p>
        </p:txBody>
      </p:sp>
      <p:sp>
        <p:nvSpPr>
          <p:cNvPr id="18" name="Text Placeholder 3">
            <a:extLst>
              <a:ext uri="{FF2B5EF4-FFF2-40B4-BE49-F238E27FC236}">
                <a16:creationId xmlns:a16="http://schemas.microsoft.com/office/drawing/2014/main" id="{3BA33390-07D4-4E2C-BDA6-AE147B9075AE}"/>
              </a:ext>
            </a:extLst>
          </p:cNvPr>
          <p:cNvSpPr>
            <a:spLocks noGrp="1"/>
          </p:cNvSpPr>
          <p:nvPr>
            <p:ph type="body" sz="quarter" idx="29"/>
          </p:nvPr>
        </p:nvSpPr>
        <p:spPr>
          <a:xfrm>
            <a:off x="6394450" y="740229"/>
            <a:ext cx="4865211" cy="1078146"/>
          </a:xfrm>
        </p:spPr>
        <p:txBody>
          <a:bodyPr anchor="b" anchorCtr="0">
            <a:normAutofit/>
          </a:bodyPr>
          <a:lstStyle>
            <a:lvl1pPr marL="0" indent="0">
              <a:buNone/>
              <a:defRPr sz="3200">
                <a:solidFill>
                  <a:schemeClr val="bg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1689240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Blue B">
    <p:bg>
      <p:bgPr>
        <a:solidFill>
          <a:srgbClr val="184A86"/>
        </a:solidFill>
        <a:effectLst/>
      </p:bgPr>
    </p:bg>
    <p:spTree>
      <p:nvGrpSpPr>
        <p:cNvPr id="1" name=""/>
        <p:cNvGrpSpPr/>
        <p:nvPr/>
      </p:nvGrpSpPr>
      <p:grpSpPr>
        <a:xfrm>
          <a:off x="0" y="0"/>
          <a:ext cx="0" cy="0"/>
          <a:chOff x="0" y="0"/>
          <a:chExt cx="0" cy="0"/>
        </a:xfrm>
      </p:grpSpPr>
      <p:sp>
        <p:nvSpPr>
          <p:cNvPr id="74" name="Rectangle"/>
          <p:cNvSpPr/>
          <p:nvPr/>
        </p:nvSpPr>
        <p:spPr>
          <a:xfrm>
            <a:off x="1469360" y="0"/>
            <a:ext cx="3430768" cy="5393161"/>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16" name="Text Placeholder 2">
            <a:extLst>
              <a:ext uri="{FF2B5EF4-FFF2-40B4-BE49-F238E27FC236}">
                <a16:creationId xmlns:a16="http://schemas.microsoft.com/office/drawing/2014/main" id="{6E706504-BEDA-1441-8BC1-243269FBBCB8}"/>
              </a:ext>
            </a:extLst>
          </p:cNvPr>
          <p:cNvSpPr>
            <a:spLocks noGrp="1"/>
          </p:cNvSpPr>
          <p:nvPr>
            <p:ph type="body" sz="quarter" idx="25" hasCustomPrompt="1"/>
          </p:nvPr>
        </p:nvSpPr>
        <p:spPr>
          <a:xfrm>
            <a:off x="1895475" y="3182315"/>
            <a:ext cx="10296524" cy="304800"/>
          </a:xfrm>
        </p:spPr>
        <p:txBody>
          <a:bodyPr>
            <a:normAutofit/>
          </a:bodyPr>
          <a:lstStyle>
            <a:lvl1pPr marL="0" indent="0">
              <a:buNone/>
              <a:defRPr sz="1600" b="1" i="0">
                <a:solidFill>
                  <a:srgbClr val="00C7FD"/>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16pt Intel Clear Bold Intro:</a:t>
            </a:r>
          </a:p>
        </p:txBody>
      </p:sp>
      <p:sp>
        <p:nvSpPr>
          <p:cNvPr id="31" name="Title Text">
            <a:extLst>
              <a:ext uri="{FF2B5EF4-FFF2-40B4-BE49-F238E27FC236}">
                <a16:creationId xmlns:a16="http://schemas.microsoft.com/office/drawing/2014/main" id="{89FD31ED-4225-F549-987B-028F84979F81}"/>
              </a:ext>
            </a:extLst>
          </p:cNvPr>
          <p:cNvSpPr txBox="1">
            <a:spLocks noGrp="1"/>
          </p:cNvSpPr>
          <p:nvPr>
            <p:ph type="title" hasCustomPrompt="1"/>
          </p:nvPr>
        </p:nvSpPr>
        <p:spPr>
          <a:xfrm>
            <a:off x="1895475" y="3585279"/>
            <a:ext cx="10972801" cy="10918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7500">
                <a:solidFill>
                  <a:schemeClr val="bg1"/>
                </a:solidFill>
              </a:defRPr>
            </a:lvl1pPr>
          </a:lstStyle>
          <a:p>
            <a:r>
              <a:rPr lang="en-US" dirty="0"/>
              <a:t>75 </a:t>
            </a:r>
            <a:r>
              <a:rPr lang="en-US" dirty="0" err="1"/>
              <a:t>pt</a:t>
            </a:r>
            <a:r>
              <a:rPr lang="en-US" dirty="0"/>
              <a:t> Intel Clear Light</a:t>
            </a:r>
            <a:endParaRPr dirty="0"/>
          </a:p>
        </p:txBody>
      </p:sp>
      <p:sp>
        <p:nvSpPr>
          <p:cNvPr id="21" name="Text Placeholder 6">
            <a:extLst>
              <a:ext uri="{FF2B5EF4-FFF2-40B4-BE49-F238E27FC236}">
                <a16:creationId xmlns:a16="http://schemas.microsoft.com/office/drawing/2014/main" id="{71E0DDC0-B435-4D0B-837E-0E27121099BC}"/>
              </a:ext>
            </a:extLst>
          </p:cNvPr>
          <p:cNvSpPr>
            <a:spLocks noGrp="1"/>
          </p:cNvSpPr>
          <p:nvPr>
            <p:ph type="body" sz="quarter" idx="27" hasCustomPrompt="1"/>
          </p:nvPr>
        </p:nvSpPr>
        <p:spPr>
          <a:xfrm>
            <a:off x="1908348" y="4778609"/>
            <a:ext cx="10283651" cy="326776"/>
          </a:xfrm>
        </p:spPr>
        <p:txBody>
          <a:bodyPr>
            <a:normAutofit/>
          </a:bodyPr>
          <a:lstStyle>
            <a:lvl1pPr marL="0" indent="0">
              <a:buNone/>
              <a:defRPr sz="1800" b="0" i="0">
                <a:solidFill>
                  <a:schemeClr val="bg1"/>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18pt Intel Clear Subhead, Date, Etc.</a:t>
            </a:r>
          </a:p>
        </p:txBody>
      </p:sp>
      <p:sp>
        <p:nvSpPr>
          <p:cNvPr id="10" name="Square">
            <a:extLst>
              <a:ext uri="{FF2B5EF4-FFF2-40B4-BE49-F238E27FC236}">
                <a16:creationId xmlns:a16="http://schemas.microsoft.com/office/drawing/2014/main" id="{5F1BD0FC-D3B7-4D2E-989A-64ED187DAF99}"/>
              </a:ext>
            </a:extLst>
          </p:cNvPr>
          <p:cNvSpPr/>
          <p:nvPr userDrawn="1"/>
        </p:nvSpPr>
        <p:spPr>
          <a:xfrm>
            <a:off x="861107" y="5390896"/>
            <a:ext cx="607299" cy="607299"/>
          </a:xfrm>
          <a:prstGeom prst="rect">
            <a:avLst/>
          </a:prstGeom>
          <a:solidFill>
            <a:schemeClr val="accent4"/>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11" name="Rectangle">
            <a:extLst>
              <a:ext uri="{FF2B5EF4-FFF2-40B4-BE49-F238E27FC236}">
                <a16:creationId xmlns:a16="http://schemas.microsoft.com/office/drawing/2014/main" id="{3D2DE0DF-793A-4E90-BB4C-004CD646F4EF}"/>
              </a:ext>
            </a:extLst>
          </p:cNvPr>
          <p:cNvSpPr/>
          <p:nvPr userDrawn="1"/>
        </p:nvSpPr>
        <p:spPr>
          <a:xfrm>
            <a:off x="576067" y="5108797"/>
            <a:ext cx="286654" cy="282073"/>
          </a:xfrm>
          <a:prstGeom prst="rect">
            <a:avLst/>
          </a:prstGeom>
          <a:solidFill>
            <a:schemeClr val="accent3"/>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12" name="Square">
            <a:extLst>
              <a:ext uri="{FF2B5EF4-FFF2-40B4-BE49-F238E27FC236}">
                <a16:creationId xmlns:a16="http://schemas.microsoft.com/office/drawing/2014/main" id="{C39C59F8-1EBA-44B6-940C-E67247F76722}"/>
              </a:ext>
            </a:extLst>
          </p:cNvPr>
          <p:cNvSpPr/>
          <p:nvPr userDrawn="1"/>
        </p:nvSpPr>
        <p:spPr>
          <a:xfrm>
            <a:off x="861107" y="4952474"/>
            <a:ext cx="157461" cy="157461"/>
          </a:xfrm>
          <a:prstGeom prst="rect">
            <a:avLst/>
          </a:prstGeom>
          <a:solidFill>
            <a:schemeClr val="accent4"/>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grpSp>
        <p:nvGrpSpPr>
          <p:cNvPr id="14" name="Group 13">
            <a:extLst>
              <a:ext uri="{FF2B5EF4-FFF2-40B4-BE49-F238E27FC236}">
                <a16:creationId xmlns:a16="http://schemas.microsoft.com/office/drawing/2014/main" id="{25251DAF-788D-46D0-84B3-34DFEE6262F3}"/>
              </a:ext>
            </a:extLst>
          </p:cNvPr>
          <p:cNvGrpSpPr/>
          <p:nvPr userDrawn="1"/>
        </p:nvGrpSpPr>
        <p:grpSpPr>
          <a:xfrm>
            <a:off x="1468406" y="5995719"/>
            <a:ext cx="1059754" cy="396801"/>
            <a:chOff x="1314450" y="6391094"/>
            <a:chExt cx="1123377" cy="420623"/>
          </a:xfrm>
        </p:grpSpPr>
        <p:sp>
          <p:nvSpPr>
            <p:cNvPr id="15" name="Freeform: Shape 14">
              <a:extLst>
                <a:ext uri="{FF2B5EF4-FFF2-40B4-BE49-F238E27FC236}">
                  <a16:creationId xmlns:a16="http://schemas.microsoft.com/office/drawing/2014/main" id="{A050DF4B-855E-41F4-9B0B-9B0BA01FB4FE}"/>
                </a:ext>
              </a:extLst>
            </p:cNvPr>
            <p:cNvSpPr/>
            <p:nvPr/>
          </p:nvSpPr>
          <p:spPr>
            <a:xfrm>
              <a:off x="1314450" y="6396809"/>
              <a:ext cx="78581" cy="78581"/>
            </a:xfrm>
            <a:custGeom>
              <a:avLst/>
              <a:gdLst>
                <a:gd name="connsiteX0" fmla="*/ 0 w 78581"/>
                <a:gd name="connsiteY0" fmla="*/ 0 h 78581"/>
                <a:gd name="connsiteX1" fmla="*/ 78581 w 78581"/>
                <a:gd name="connsiteY1" fmla="*/ 0 h 78581"/>
                <a:gd name="connsiteX2" fmla="*/ 78581 w 78581"/>
                <a:gd name="connsiteY2" fmla="*/ 78581 h 78581"/>
                <a:gd name="connsiteX3" fmla="*/ 0 w 78581"/>
                <a:gd name="connsiteY3" fmla="*/ 78581 h 78581"/>
              </a:gdLst>
              <a:ahLst/>
              <a:cxnLst>
                <a:cxn ang="0">
                  <a:pos x="connsiteX0" y="connsiteY0"/>
                </a:cxn>
                <a:cxn ang="0">
                  <a:pos x="connsiteX1" y="connsiteY1"/>
                </a:cxn>
                <a:cxn ang="0">
                  <a:pos x="connsiteX2" y="connsiteY2"/>
                </a:cxn>
                <a:cxn ang="0">
                  <a:pos x="connsiteX3" y="connsiteY3"/>
                </a:cxn>
              </a:cxnLst>
              <a:rect l="l" t="t" r="r" b="b"/>
              <a:pathLst>
                <a:path w="78581" h="78581">
                  <a:moveTo>
                    <a:pt x="0" y="0"/>
                  </a:moveTo>
                  <a:lnTo>
                    <a:pt x="78581" y="0"/>
                  </a:lnTo>
                  <a:lnTo>
                    <a:pt x="78581" y="78581"/>
                  </a:lnTo>
                  <a:lnTo>
                    <a:pt x="0" y="78581"/>
                  </a:lnTo>
                  <a:close/>
                </a:path>
              </a:pathLst>
            </a:custGeom>
            <a:solidFill>
              <a:srgbClr val="00B2E3"/>
            </a:solid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D5E76890-19E8-4E79-B88A-5E246700E0DB}"/>
                </a:ext>
              </a:extLst>
            </p:cNvPr>
            <p:cNvSpPr/>
            <p:nvPr/>
          </p:nvSpPr>
          <p:spPr>
            <a:xfrm>
              <a:off x="1316545" y="6391094"/>
              <a:ext cx="995171" cy="420623"/>
            </a:xfrm>
            <a:custGeom>
              <a:avLst/>
              <a:gdLst>
                <a:gd name="connsiteX0" fmla="*/ 74486 w 995171"/>
                <a:gd name="connsiteY0" fmla="*/ 131921 h 420623"/>
                <a:gd name="connsiteX1" fmla="*/ 0 w 995171"/>
                <a:gd name="connsiteY1" fmla="*/ 131921 h 420623"/>
                <a:gd name="connsiteX2" fmla="*/ 0 w 995171"/>
                <a:gd name="connsiteY2" fmla="*/ 414719 h 420623"/>
                <a:gd name="connsiteX3" fmla="*/ 74486 w 995171"/>
                <a:gd name="connsiteY3" fmla="*/ 414719 h 420623"/>
                <a:gd name="connsiteX4" fmla="*/ 74486 w 995171"/>
                <a:gd name="connsiteY4" fmla="*/ 131921 h 420623"/>
                <a:gd name="connsiteX5" fmla="*/ 568262 w 995171"/>
                <a:gd name="connsiteY5" fmla="*/ 417576 h 420623"/>
                <a:gd name="connsiteX6" fmla="*/ 568262 w 995171"/>
                <a:gd name="connsiteY6" fmla="*/ 348234 h 420623"/>
                <a:gd name="connsiteX7" fmla="*/ 541306 w 995171"/>
                <a:gd name="connsiteY7" fmla="*/ 346520 h 420623"/>
                <a:gd name="connsiteX8" fmla="*/ 523780 w 995171"/>
                <a:gd name="connsiteY8" fmla="*/ 338804 h 420623"/>
                <a:gd name="connsiteX9" fmla="*/ 516065 w 995171"/>
                <a:gd name="connsiteY9" fmla="*/ 321945 h 420623"/>
                <a:gd name="connsiteX10" fmla="*/ 514350 w 995171"/>
                <a:gd name="connsiteY10" fmla="*/ 294608 h 420623"/>
                <a:gd name="connsiteX11" fmla="*/ 514350 w 995171"/>
                <a:gd name="connsiteY11" fmla="*/ 195644 h 420623"/>
                <a:gd name="connsiteX12" fmla="*/ 568262 w 995171"/>
                <a:gd name="connsiteY12" fmla="*/ 195644 h 420623"/>
                <a:gd name="connsiteX13" fmla="*/ 568262 w 995171"/>
                <a:gd name="connsiteY13" fmla="*/ 131921 h 420623"/>
                <a:gd name="connsiteX14" fmla="*/ 514350 w 995171"/>
                <a:gd name="connsiteY14" fmla="*/ 131921 h 420623"/>
                <a:gd name="connsiteX15" fmla="*/ 514350 w 995171"/>
                <a:gd name="connsiteY15" fmla="*/ 21812 h 420623"/>
                <a:gd name="connsiteX16" fmla="*/ 439865 w 995171"/>
                <a:gd name="connsiteY16" fmla="*/ 21812 h 420623"/>
                <a:gd name="connsiteX17" fmla="*/ 439865 w 995171"/>
                <a:gd name="connsiteY17" fmla="*/ 295180 h 420623"/>
                <a:gd name="connsiteX18" fmla="*/ 445865 w 995171"/>
                <a:gd name="connsiteY18" fmla="*/ 353473 h 420623"/>
                <a:gd name="connsiteX19" fmla="*/ 465677 w 995171"/>
                <a:gd name="connsiteY19" fmla="*/ 391001 h 420623"/>
                <a:gd name="connsiteX20" fmla="*/ 502063 w 995171"/>
                <a:gd name="connsiteY20" fmla="*/ 411385 h 420623"/>
                <a:gd name="connsiteX21" fmla="*/ 558927 w 995171"/>
                <a:gd name="connsiteY21" fmla="*/ 417671 h 420623"/>
                <a:gd name="connsiteX22" fmla="*/ 568262 w 995171"/>
                <a:gd name="connsiteY22" fmla="*/ 417671 h 420623"/>
                <a:gd name="connsiteX23" fmla="*/ 995172 w 995171"/>
                <a:gd name="connsiteY23" fmla="*/ 0 h 420623"/>
                <a:gd name="connsiteX24" fmla="*/ 920687 w 995171"/>
                <a:gd name="connsiteY24" fmla="*/ 0 h 420623"/>
                <a:gd name="connsiteX25" fmla="*/ 920687 w 995171"/>
                <a:gd name="connsiteY25" fmla="*/ 414719 h 420623"/>
                <a:gd name="connsiteX26" fmla="*/ 995172 w 995171"/>
                <a:gd name="connsiteY26" fmla="*/ 414719 h 420623"/>
                <a:gd name="connsiteX27" fmla="*/ 995172 w 995171"/>
                <a:gd name="connsiteY27" fmla="*/ 0 h 420623"/>
                <a:gd name="connsiteX28" fmla="*/ 367951 w 995171"/>
                <a:gd name="connsiteY28" fmla="*/ 159830 h 420623"/>
                <a:gd name="connsiteX29" fmla="*/ 281273 w 995171"/>
                <a:gd name="connsiteY29" fmla="*/ 126206 h 420623"/>
                <a:gd name="connsiteX30" fmla="*/ 232410 w 995171"/>
                <a:gd name="connsiteY30" fmla="*/ 137065 h 420623"/>
                <a:gd name="connsiteX31" fmla="*/ 195358 w 995171"/>
                <a:gd name="connsiteY31" fmla="*/ 167259 h 420623"/>
                <a:gd name="connsiteX32" fmla="*/ 191262 w 995171"/>
                <a:gd name="connsiteY32" fmla="*/ 172498 h 420623"/>
                <a:gd name="connsiteX33" fmla="*/ 191262 w 995171"/>
                <a:gd name="connsiteY33" fmla="*/ 167831 h 420623"/>
                <a:gd name="connsiteX34" fmla="*/ 191262 w 995171"/>
                <a:gd name="connsiteY34" fmla="*/ 132017 h 420623"/>
                <a:gd name="connsiteX35" fmla="*/ 117920 w 995171"/>
                <a:gd name="connsiteY35" fmla="*/ 132017 h 420623"/>
                <a:gd name="connsiteX36" fmla="*/ 117920 w 995171"/>
                <a:gd name="connsiteY36" fmla="*/ 414814 h 420623"/>
                <a:gd name="connsiteX37" fmla="*/ 191929 w 995171"/>
                <a:gd name="connsiteY37" fmla="*/ 414814 h 420623"/>
                <a:gd name="connsiteX38" fmla="*/ 191929 w 995171"/>
                <a:gd name="connsiteY38" fmla="*/ 264128 h 420623"/>
                <a:gd name="connsiteX39" fmla="*/ 192024 w 995171"/>
                <a:gd name="connsiteY39" fmla="*/ 274606 h 420623"/>
                <a:gd name="connsiteX40" fmla="*/ 192119 w 995171"/>
                <a:gd name="connsiteY40" fmla="*/ 269558 h 420623"/>
                <a:gd name="connsiteX41" fmla="*/ 211741 w 995171"/>
                <a:gd name="connsiteY41" fmla="*/ 210884 h 420623"/>
                <a:gd name="connsiteX42" fmla="*/ 258985 w 995171"/>
                <a:gd name="connsiteY42" fmla="*/ 190786 h 420623"/>
                <a:gd name="connsiteX43" fmla="*/ 307753 w 995171"/>
                <a:gd name="connsiteY43" fmla="*/ 210407 h 420623"/>
                <a:gd name="connsiteX44" fmla="*/ 323945 w 995171"/>
                <a:gd name="connsiteY44" fmla="*/ 264605 h 420623"/>
                <a:gd name="connsiteX45" fmla="*/ 323945 w 995171"/>
                <a:gd name="connsiteY45" fmla="*/ 264605 h 420623"/>
                <a:gd name="connsiteX46" fmla="*/ 323945 w 995171"/>
                <a:gd name="connsiteY46" fmla="*/ 265176 h 420623"/>
                <a:gd name="connsiteX47" fmla="*/ 323945 w 995171"/>
                <a:gd name="connsiteY47" fmla="*/ 265271 h 420623"/>
                <a:gd name="connsiteX48" fmla="*/ 323945 w 995171"/>
                <a:gd name="connsiteY48" fmla="*/ 414814 h 420623"/>
                <a:gd name="connsiteX49" fmla="*/ 399098 w 995171"/>
                <a:gd name="connsiteY49" fmla="*/ 414814 h 420623"/>
                <a:gd name="connsiteX50" fmla="*/ 399098 w 995171"/>
                <a:gd name="connsiteY50" fmla="*/ 254222 h 420623"/>
                <a:gd name="connsiteX51" fmla="*/ 367951 w 995171"/>
                <a:gd name="connsiteY51" fmla="*/ 159830 h 420623"/>
                <a:gd name="connsiteX52" fmla="*/ 881825 w 995171"/>
                <a:gd name="connsiteY52" fmla="*/ 272796 h 420623"/>
                <a:gd name="connsiteX53" fmla="*/ 871061 w 995171"/>
                <a:gd name="connsiteY53" fmla="*/ 215646 h 420623"/>
                <a:gd name="connsiteX54" fmla="*/ 841057 w 995171"/>
                <a:gd name="connsiteY54" fmla="*/ 168974 h 420623"/>
                <a:gd name="connsiteX55" fmla="*/ 794957 w 995171"/>
                <a:gd name="connsiteY55" fmla="*/ 137636 h 420623"/>
                <a:gd name="connsiteX56" fmla="*/ 735806 w 995171"/>
                <a:gd name="connsiteY56" fmla="*/ 126302 h 420623"/>
                <a:gd name="connsiteX57" fmla="*/ 678371 w 995171"/>
                <a:gd name="connsiteY57" fmla="*/ 137922 h 420623"/>
                <a:gd name="connsiteX58" fmla="*/ 631698 w 995171"/>
                <a:gd name="connsiteY58" fmla="*/ 169355 h 420623"/>
                <a:gd name="connsiteX59" fmla="*/ 600266 w 995171"/>
                <a:gd name="connsiteY59" fmla="*/ 216027 h 420623"/>
                <a:gd name="connsiteX60" fmla="*/ 588645 w 995171"/>
                <a:gd name="connsiteY60" fmla="*/ 273463 h 420623"/>
                <a:gd name="connsiteX61" fmla="*/ 599694 w 995171"/>
                <a:gd name="connsiteY61" fmla="*/ 330899 h 420623"/>
                <a:gd name="connsiteX62" fmla="*/ 630269 w 995171"/>
                <a:gd name="connsiteY62" fmla="*/ 377571 h 420623"/>
                <a:gd name="connsiteX63" fmla="*/ 677513 w 995171"/>
                <a:gd name="connsiteY63" fmla="*/ 409004 h 420623"/>
                <a:gd name="connsiteX64" fmla="*/ 738092 w 995171"/>
                <a:gd name="connsiteY64" fmla="*/ 420624 h 420623"/>
                <a:gd name="connsiteX65" fmla="*/ 863918 w 995171"/>
                <a:gd name="connsiteY65" fmla="*/ 365093 h 420623"/>
                <a:gd name="connsiteX66" fmla="*/ 810292 w 995171"/>
                <a:gd name="connsiteY66" fmla="*/ 324231 h 420623"/>
                <a:gd name="connsiteX67" fmla="*/ 738664 w 995171"/>
                <a:gd name="connsiteY67" fmla="*/ 355854 h 420623"/>
                <a:gd name="connsiteX68" fmla="*/ 687229 w 995171"/>
                <a:gd name="connsiteY68" fmla="*/ 341376 h 420623"/>
                <a:gd name="connsiteX69" fmla="*/ 660368 w 995171"/>
                <a:gd name="connsiteY69" fmla="*/ 302133 h 420623"/>
                <a:gd name="connsiteX70" fmla="*/ 659606 w 995171"/>
                <a:gd name="connsiteY70" fmla="*/ 299466 h 420623"/>
                <a:gd name="connsiteX71" fmla="*/ 881825 w 995171"/>
                <a:gd name="connsiteY71" fmla="*/ 299466 h 420623"/>
                <a:gd name="connsiteX72" fmla="*/ 881825 w 995171"/>
                <a:gd name="connsiteY72" fmla="*/ 272796 h 420623"/>
                <a:gd name="connsiteX73" fmla="*/ 660368 w 995171"/>
                <a:gd name="connsiteY73" fmla="*/ 246793 h 420623"/>
                <a:gd name="connsiteX74" fmla="*/ 735330 w 995171"/>
                <a:gd name="connsiteY74" fmla="*/ 189929 h 420623"/>
                <a:gd name="connsiteX75" fmla="*/ 810387 w 995171"/>
                <a:gd name="connsiteY75" fmla="*/ 246698 h 420623"/>
                <a:gd name="connsiteX76" fmla="*/ 660368 w 995171"/>
                <a:gd name="connsiteY76" fmla="*/ 246793 h 42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95171" h="420623">
                  <a:moveTo>
                    <a:pt x="74486" y="131921"/>
                  </a:moveTo>
                  <a:lnTo>
                    <a:pt x="0" y="131921"/>
                  </a:lnTo>
                  <a:lnTo>
                    <a:pt x="0" y="414719"/>
                  </a:lnTo>
                  <a:lnTo>
                    <a:pt x="74486" y="414719"/>
                  </a:lnTo>
                  <a:lnTo>
                    <a:pt x="74486" y="131921"/>
                  </a:lnTo>
                  <a:close/>
                  <a:moveTo>
                    <a:pt x="568262" y="417576"/>
                  </a:moveTo>
                  <a:lnTo>
                    <a:pt x="568262" y="348234"/>
                  </a:lnTo>
                  <a:cubicBezTo>
                    <a:pt x="557308" y="348139"/>
                    <a:pt x="548259" y="347567"/>
                    <a:pt x="541306" y="346520"/>
                  </a:cubicBezTo>
                  <a:cubicBezTo>
                    <a:pt x="533591" y="345281"/>
                    <a:pt x="527685" y="342710"/>
                    <a:pt x="523780" y="338804"/>
                  </a:cubicBezTo>
                  <a:cubicBezTo>
                    <a:pt x="519875" y="334899"/>
                    <a:pt x="517303" y="329184"/>
                    <a:pt x="516065" y="321945"/>
                  </a:cubicBezTo>
                  <a:cubicBezTo>
                    <a:pt x="514922" y="314992"/>
                    <a:pt x="514350" y="305753"/>
                    <a:pt x="514350" y="294608"/>
                  </a:cubicBezTo>
                  <a:lnTo>
                    <a:pt x="514350" y="195644"/>
                  </a:lnTo>
                  <a:lnTo>
                    <a:pt x="568262" y="195644"/>
                  </a:lnTo>
                  <a:lnTo>
                    <a:pt x="568262" y="131921"/>
                  </a:lnTo>
                  <a:lnTo>
                    <a:pt x="514350" y="131921"/>
                  </a:lnTo>
                  <a:lnTo>
                    <a:pt x="514350" y="21812"/>
                  </a:lnTo>
                  <a:lnTo>
                    <a:pt x="439865" y="21812"/>
                  </a:lnTo>
                  <a:lnTo>
                    <a:pt x="439865" y="295180"/>
                  </a:lnTo>
                  <a:cubicBezTo>
                    <a:pt x="439865" y="318230"/>
                    <a:pt x="441865" y="337852"/>
                    <a:pt x="445865" y="353473"/>
                  </a:cubicBezTo>
                  <a:cubicBezTo>
                    <a:pt x="449771" y="368903"/>
                    <a:pt x="456438" y="381572"/>
                    <a:pt x="465677" y="391001"/>
                  </a:cubicBezTo>
                  <a:cubicBezTo>
                    <a:pt x="474917" y="400431"/>
                    <a:pt x="487204" y="407289"/>
                    <a:pt x="502063" y="411385"/>
                  </a:cubicBezTo>
                  <a:cubicBezTo>
                    <a:pt x="517112" y="415481"/>
                    <a:pt x="536258" y="417671"/>
                    <a:pt x="558927" y="417671"/>
                  </a:cubicBezTo>
                  <a:lnTo>
                    <a:pt x="568262" y="417671"/>
                  </a:lnTo>
                  <a:close/>
                  <a:moveTo>
                    <a:pt x="995172" y="0"/>
                  </a:moveTo>
                  <a:lnTo>
                    <a:pt x="920687" y="0"/>
                  </a:lnTo>
                  <a:lnTo>
                    <a:pt x="920687" y="414719"/>
                  </a:lnTo>
                  <a:lnTo>
                    <a:pt x="995172" y="414719"/>
                  </a:lnTo>
                  <a:lnTo>
                    <a:pt x="995172" y="0"/>
                  </a:lnTo>
                  <a:close/>
                  <a:moveTo>
                    <a:pt x="367951" y="159830"/>
                  </a:moveTo>
                  <a:cubicBezTo>
                    <a:pt x="347282" y="137541"/>
                    <a:pt x="318135" y="126206"/>
                    <a:pt x="281273" y="126206"/>
                  </a:cubicBezTo>
                  <a:cubicBezTo>
                    <a:pt x="263462" y="126206"/>
                    <a:pt x="247079" y="129921"/>
                    <a:pt x="232410" y="137065"/>
                  </a:cubicBezTo>
                  <a:cubicBezTo>
                    <a:pt x="217742" y="144304"/>
                    <a:pt x="205264" y="154496"/>
                    <a:pt x="195358" y="167259"/>
                  </a:cubicBezTo>
                  <a:lnTo>
                    <a:pt x="191262" y="172498"/>
                  </a:lnTo>
                  <a:lnTo>
                    <a:pt x="191262" y="167831"/>
                  </a:lnTo>
                  <a:lnTo>
                    <a:pt x="191262" y="132017"/>
                  </a:lnTo>
                  <a:lnTo>
                    <a:pt x="117920" y="132017"/>
                  </a:lnTo>
                  <a:lnTo>
                    <a:pt x="117920" y="414814"/>
                  </a:lnTo>
                  <a:lnTo>
                    <a:pt x="191929" y="414814"/>
                  </a:lnTo>
                  <a:lnTo>
                    <a:pt x="191929" y="264128"/>
                  </a:lnTo>
                  <a:lnTo>
                    <a:pt x="192024" y="274606"/>
                  </a:lnTo>
                  <a:cubicBezTo>
                    <a:pt x="192024" y="272891"/>
                    <a:pt x="192024" y="271177"/>
                    <a:pt x="192119" y="269558"/>
                  </a:cubicBezTo>
                  <a:cubicBezTo>
                    <a:pt x="192881" y="243173"/>
                    <a:pt x="199454" y="223456"/>
                    <a:pt x="211741" y="210884"/>
                  </a:cubicBezTo>
                  <a:cubicBezTo>
                    <a:pt x="224790" y="197549"/>
                    <a:pt x="240697" y="190786"/>
                    <a:pt x="258985" y="190786"/>
                  </a:cubicBezTo>
                  <a:cubicBezTo>
                    <a:pt x="280511" y="190786"/>
                    <a:pt x="296894" y="197358"/>
                    <a:pt x="307753" y="210407"/>
                  </a:cubicBezTo>
                  <a:cubicBezTo>
                    <a:pt x="318421" y="223171"/>
                    <a:pt x="323850" y="241364"/>
                    <a:pt x="323945" y="264605"/>
                  </a:cubicBezTo>
                  <a:lnTo>
                    <a:pt x="323945" y="264605"/>
                  </a:lnTo>
                  <a:lnTo>
                    <a:pt x="323945" y="265176"/>
                  </a:lnTo>
                  <a:lnTo>
                    <a:pt x="323945" y="265271"/>
                  </a:lnTo>
                  <a:lnTo>
                    <a:pt x="323945" y="414814"/>
                  </a:lnTo>
                  <a:lnTo>
                    <a:pt x="399098" y="414814"/>
                  </a:lnTo>
                  <a:lnTo>
                    <a:pt x="399098" y="254222"/>
                  </a:lnTo>
                  <a:cubicBezTo>
                    <a:pt x="399193" y="213931"/>
                    <a:pt x="388620" y="182118"/>
                    <a:pt x="367951" y="159830"/>
                  </a:cubicBezTo>
                  <a:moveTo>
                    <a:pt x="881825" y="272796"/>
                  </a:moveTo>
                  <a:cubicBezTo>
                    <a:pt x="881825" y="252508"/>
                    <a:pt x="878205" y="233267"/>
                    <a:pt x="871061" y="215646"/>
                  </a:cubicBezTo>
                  <a:cubicBezTo>
                    <a:pt x="863918" y="198025"/>
                    <a:pt x="853821" y="182309"/>
                    <a:pt x="841057" y="168974"/>
                  </a:cubicBezTo>
                  <a:cubicBezTo>
                    <a:pt x="828294" y="155639"/>
                    <a:pt x="812768" y="145066"/>
                    <a:pt x="794957" y="137636"/>
                  </a:cubicBezTo>
                  <a:cubicBezTo>
                    <a:pt x="777145" y="130112"/>
                    <a:pt x="757238" y="126302"/>
                    <a:pt x="735806" y="126302"/>
                  </a:cubicBezTo>
                  <a:cubicBezTo>
                    <a:pt x="715518" y="126302"/>
                    <a:pt x="696182" y="130207"/>
                    <a:pt x="678371" y="137922"/>
                  </a:cubicBezTo>
                  <a:cubicBezTo>
                    <a:pt x="660559" y="145637"/>
                    <a:pt x="644843" y="156210"/>
                    <a:pt x="631698" y="169355"/>
                  </a:cubicBezTo>
                  <a:cubicBezTo>
                    <a:pt x="618554" y="182499"/>
                    <a:pt x="607981" y="198215"/>
                    <a:pt x="600266" y="216027"/>
                  </a:cubicBezTo>
                  <a:cubicBezTo>
                    <a:pt x="592550" y="233839"/>
                    <a:pt x="588645" y="253175"/>
                    <a:pt x="588645" y="273463"/>
                  </a:cubicBezTo>
                  <a:cubicBezTo>
                    <a:pt x="588645" y="293751"/>
                    <a:pt x="592360" y="313087"/>
                    <a:pt x="599694" y="330899"/>
                  </a:cubicBezTo>
                  <a:cubicBezTo>
                    <a:pt x="607028" y="348710"/>
                    <a:pt x="617315" y="364426"/>
                    <a:pt x="630269" y="377571"/>
                  </a:cubicBezTo>
                  <a:cubicBezTo>
                    <a:pt x="643223" y="390716"/>
                    <a:pt x="659130" y="401288"/>
                    <a:pt x="677513" y="409004"/>
                  </a:cubicBezTo>
                  <a:cubicBezTo>
                    <a:pt x="695897" y="416719"/>
                    <a:pt x="716280" y="420624"/>
                    <a:pt x="738092" y="420624"/>
                  </a:cubicBezTo>
                  <a:cubicBezTo>
                    <a:pt x="801148" y="420624"/>
                    <a:pt x="840391" y="391954"/>
                    <a:pt x="863918" y="365093"/>
                  </a:cubicBezTo>
                  <a:lnTo>
                    <a:pt x="810292" y="324231"/>
                  </a:lnTo>
                  <a:cubicBezTo>
                    <a:pt x="798957" y="337661"/>
                    <a:pt x="772192" y="355854"/>
                    <a:pt x="738664" y="355854"/>
                  </a:cubicBezTo>
                  <a:cubicBezTo>
                    <a:pt x="717614" y="355854"/>
                    <a:pt x="700373" y="350996"/>
                    <a:pt x="687229" y="341376"/>
                  </a:cubicBezTo>
                  <a:cubicBezTo>
                    <a:pt x="674084" y="331756"/>
                    <a:pt x="665036" y="318611"/>
                    <a:pt x="660368" y="302133"/>
                  </a:cubicBezTo>
                  <a:lnTo>
                    <a:pt x="659606" y="299466"/>
                  </a:lnTo>
                  <a:lnTo>
                    <a:pt x="881825" y="299466"/>
                  </a:lnTo>
                  <a:lnTo>
                    <a:pt x="881825" y="272796"/>
                  </a:lnTo>
                  <a:close/>
                  <a:moveTo>
                    <a:pt x="660368" y="246793"/>
                  </a:moveTo>
                  <a:cubicBezTo>
                    <a:pt x="660368" y="226124"/>
                    <a:pt x="684086" y="189929"/>
                    <a:pt x="735330" y="189929"/>
                  </a:cubicBezTo>
                  <a:cubicBezTo>
                    <a:pt x="786575" y="189929"/>
                    <a:pt x="810387" y="226028"/>
                    <a:pt x="810387" y="246698"/>
                  </a:cubicBezTo>
                  <a:lnTo>
                    <a:pt x="660368" y="246793"/>
                  </a:lnTo>
                  <a:close/>
                </a:path>
              </a:pathLst>
            </a:custGeom>
            <a:solidFill>
              <a:srgbClr val="FFFFFF"/>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1094D935-4B06-467E-ACD3-E78CD1B86EE3}"/>
                </a:ext>
              </a:extLst>
            </p:cNvPr>
            <p:cNvSpPr/>
            <p:nvPr/>
          </p:nvSpPr>
          <p:spPr>
            <a:xfrm>
              <a:off x="2358770" y="6728469"/>
              <a:ext cx="79057" cy="79057"/>
            </a:xfrm>
            <a:custGeom>
              <a:avLst/>
              <a:gdLst>
                <a:gd name="connsiteX0" fmla="*/ 39529 w 79057"/>
                <a:gd name="connsiteY0" fmla="*/ 5620 h 79057"/>
                <a:gd name="connsiteX1" fmla="*/ 73438 w 79057"/>
                <a:gd name="connsiteY1" fmla="*/ 39529 h 79057"/>
                <a:gd name="connsiteX2" fmla="*/ 39529 w 79057"/>
                <a:gd name="connsiteY2" fmla="*/ 73438 h 79057"/>
                <a:gd name="connsiteX3" fmla="*/ 5620 w 79057"/>
                <a:gd name="connsiteY3" fmla="*/ 39529 h 79057"/>
                <a:gd name="connsiteX4" fmla="*/ 39529 w 79057"/>
                <a:gd name="connsiteY4" fmla="*/ 5620 h 79057"/>
                <a:gd name="connsiteX5" fmla="*/ 39529 w 79057"/>
                <a:gd name="connsiteY5" fmla="*/ 0 h 79057"/>
                <a:gd name="connsiteX6" fmla="*/ 0 w 79057"/>
                <a:gd name="connsiteY6" fmla="*/ 39529 h 79057"/>
                <a:gd name="connsiteX7" fmla="*/ 39529 w 79057"/>
                <a:gd name="connsiteY7" fmla="*/ 79058 h 79057"/>
                <a:gd name="connsiteX8" fmla="*/ 79058 w 79057"/>
                <a:gd name="connsiteY8" fmla="*/ 39529 h 79057"/>
                <a:gd name="connsiteX9" fmla="*/ 39529 w 79057"/>
                <a:gd name="connsiteY9" fmla="*/ 0 h 79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057" h="79057">
                  <a:moveTo>
                    <a:pt x="39529" y="5620"/>
                  </a:moveTo>
                  <a:cubicBezTo>
                    <a:pt x="58198" y="5620"/>
                    <a:pt x="73438" y="20860"/>
                    <a:pt x="73438" y="39529"/>
                  </a:cubicBezTo>
                  <a:cubicBezTo>
                    <a:pt x="73438" y="58198"/>
                    <a:pt x="58198" y="73438"/>
                    <a:pt x="39529" y="73438"/>
                  </a:cubicBezTo>
                  <a:cubicBezTo>
                    <a:pt x="20860" y="73438"/>
                    <a:pt x="5620" y="58198"/>
                    <a:pt x="5620" y="39529"/>
                  </a:cubicBezTo>
                  <a:cubicBezTo>
                    <a:pt x="5620" y="20860"/>
                    <a:pt x="20860" y="5620"/>
                    <a:pt x="39529" y="5620"/>
                  </a:cubicBezTo>
                  <a:moveTo>
                    <a:pt x="39529" y="0"/>
                  </a:moveTo>
                  <a:cubicBezTo>
                    <a:pt x="17717" y="0"/>
                    <a:pt x="0" y="17717"/>
                    <a:pt x="0" y="39529"/>
                  </a:cubicBezTo>
                  <a:cubicBezTo>
                    <a:pt x="0" y="61341"/>
                    <a:pt x="17717" y="79058"/>
                    <a:pt x="39529" y="79058"/>
                  </a:cubicBezTo>
                  <a:cubicBezTo>
                    <a:pt x="61341" y="79058"/>
                    <a:pt x="79058" y="61341"/>
                    <a:pt x="79058" y="39529"/>
                  </a:cubicBezTo>
                  <a:cubicBezTo>
                    <a:pt x="79058" y="17717"/>
                    <a:pt x="61341" y="0"/>
                    <a:pt x="39529" y="0"/>
                  </a:cubicBezTo>
                </a:path>
              </a:pathLst>
            </a:custGeom>
            <a:solidFill>
              <a:srgbClr val="FFFFFF"/>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C3E1BDA4-68F2-4FA3-BD91-CBC85BF15A79}"/>
                </a:ext>
              </a:extLst>
            </p:cNvPr>
            <p:cNvSpPr/>
            <p:nvPr/>
          </p:nvSpPr>
          <p:spPr>
            <a:xfrm>
              <a:off x="2384869" y="6748090"/>
              <a:ext cx="30765" cy="39528"/>
            </a:xfrm>
            <a:custGeom>
              <a:avLst/>
              <a:gdLst>
                <a:gd name="connsiteX0" fmla="*/ 16383 w 30765"/>
                <a:gd name="connsiteY0" fmla="*/ 95 h 39528"/>
                <a:gd name="connsiteX1" fmla="*/ 23051 w 30765"/>
                <a:gd name="connsiteY1" fmla="*/ 1715 h 39528"/>
                <a:gd name="connsiteX2" fmla="*/ 27718 w 30765"/>
                <a:gd name="connsiteY2" fmla="*/ 6191 h 39528"/>
                <a:gd name="connsiteX3" fmla="*/ 29337 w 30765"/>
                <a:gd name="connsiteY3" fmla="*/ 12478 h 39528"/>
                <a:gd name="connsiteX4" fmla="*/ 27146 w 30765"/>
                <a:gd name="connsiteY4" fmla="*/ 19622 h 39528"/>
                <a:gd name="connsiteX5" fmla="*/ 21812 w 30765"/>
                <a:gd name="connsiteY5" fmla="*/ 23717 h 39528"/>
                <a:gd name="connsiteX6" fmla="*/ 30766 w 30765"/>
                <a:gd name="connsiteY6" fmla="*/ 39529 h 39528"/>
                <a:gd name="connsiteX7" fmla="*/ 23717 w 30765"/>
                <a:gd name="connsiteY7" fmla="*/ 39529 h 39528"/>
                <a:gd name="connsiteX8" fmla="*/ 15526 w 30765"/>
                <a:gd name="connsiteY8" fmla="*/ 24860 h 39528"/>
                <a:gd name="connsiteX9" fmla="*/ 6191 w 30765"/>
                <a:gd name="connsiteY9" fmla="*/ 24860 h 39528"/>
                <a:gd name="connsiteX10" fmla="*/ 6191 w 30765"/>
                <a:gd name="connsiteY10" fmla="*/ 39529 h 39528"/>
                <a:gd name="connsiteX11" fmla="*/ 0 w 30765"/>
                <a:gd name="connsiteY11" fmla="*/ 39529 h 39528"/>
                <a:gd name="connsiteX12" fmla="*/ 0 w 30765"/>
                <a:gd name="connsiteY12" fmla="*/ 0 h 39528"/>
                <a:gd name="connsiteX13" fmla="*/ 16383 w 30765"/>
                <a:gd name="connsiteY13" fmla="*/ 0 h 39528"/>
                <a:gd name="connsiteX14" fmla="*/ 16383 w 30765"/>
                <a:gd name="connsiteY14" fmla="*/ 19336 h 39528"/>
                <a:gd name="connsiteX15" fmla="*/ 19907 w 30765"/>
                <a:gd name="connsiteY15" fmla="*/ 18478 h 39528"/>
                <a:gd name="connsiteX16" fmla="*/ 22289 w 30765"/>
                <a:gd name="connsiteY16" fmla="*/ 16097 h 39528"/>
                <a:gd name="connsiteX17" fmla="*/ 23146 w 30765"/>
                <a:gd name="connsiteY17" fmla="*/ 12573 h 39528"/>
                <a:gd name="connsiteX18" fmla="*/ 22289 w 30765"/>
                <a:gd name="connsiteY18" fmla="*/ 9049 h 39528"/>
                <a:gd name="connsiteX19" fmla="*/ 19907 w 30765"/>
                <a:gd name="connsiteY19" fmla="*/ 6668 h 39528"/>
                <a:gd name="connsiteX20" fmla="*/ 16383 w 30765"/>
                <a:gd name="connsiteY20" fmla="*/ 5810 h 39528"/>
                <a:gd name="connsiteX21" fmla="*/ 6191 w 30765"/>
                <a:gd name="connsiteY21" fmla="*/ 5810 h 39528"/>
                <a:gd name="connsiteX22" fmla="*/ 6191 w 30765"/>
                <a:gd name="connsiteY22" fmla="*/ 19336 h 39528"/>
                <a:gd name="connsiteX23" fmla="*/ 16383 w 30765"/>
                <a:gd name="connsiteY23" fmla="*/ 19336 h 3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765" h="39528">
                  <a:moveTo>
                    <a:pt x="16383" y="95"/>
                  </a:moveTo>
                  <a:cubicBezTo>
                    <a:pt x="18860" y="95"/>
                    <a:pt x="21050" y="667"/>
                    <a:pt x="23051" y="1715"/>
                  </a:cubicBezTo>
                  <a:cubicBezTo>
                    <a:pt x="25051" y="2762"/>
                    <a:pt x="26575" y="4286"/>
                    <a:pt x="27718" y="6191"/>
                  </a:cubicBezTo>
                  <a:cubicBezTo>
                    <a:pt x="28861" y="8096"/>
                    <a:pt x="29337" y="10192"/>
                    <a:pt x="29337" y="12478"/>
                  </a:cubicBezTo>
                  <a:cubicBezTo>
                    <a:pt x="29337" y="15335"/>
                    <a:pt x="28575" y="17717"/>
                    <a:pt x="27146" y="19622"/>
                  </a:cubicBezTo>
                  <a:cubicBezTo>
                    <a:pt x="25718" y="21527"/>
                    <a:pt x="23908" y="22860"/>
                    <a:pt x="21812" y="23717"/>
                  </a:cubicBezTo>
                  <a:lnTo>
                    <a:pt x="30766" y="39529"/>
                  </a:lnTo>
                  <a:lnTo>
                    <a:pt x="23717" y="39529"/>
                  </a:lnTo>
                  <a:lnTo>
                    <a:pt x="15526" y="24860"/>
                  </a:lnTo>
                  <a:lnTo>
                    <a:pt x="6191" y="24860"/>
                  </a:lnTo>
                  <a:lnTo>
                    <a:pt x="6191" y="39529"/>
                  </a:lnTo>
                  <a:lnTo>
                    <a:pt x="0" y="39529"/>
                  </a:lnTo>
                  <a:lnTo>
                    <a:pt x="0" y="0"/>
                  </a:lnTo>
                  <a:lnTo>
                    <a:pt x="16383" y="0"/>
                  </a:lnTo>
                  <a:close/>
                  <a:moveTo>
                    <a:pt x="16383" y="19336"/>
                  </a:moveTo>
                  <a:cubicBezTo>
                    <a:pt x="17717" y="19336"/>
                    <a:pt x="18860" y="19050"/>
                    <a:pt x="19907" y="18478"/>
                  </a:cubicBezTo>
                  <a:cubicBezTo>
                    <a:pt x="20955" y="17907"/>
                    <a:pt x="21717" y="17050"/>
                    <a:pt x="22289" y="16097"/>
                  </a:cubicBezTo>
                  <a:cubicBezTo>
                    <a:pt x="22860" y="15050"/>
                    <a:pt x="23146" y="13906"/>
                    <a:pt x="23146" y="12573"/>
                  </a:cubicBezTo>
                  <a:cubicBezTo>
                    <a:pt x="23146" y="11240"/>
                    <a:pt x="22860" y="10097"/>
                    <a:pt x="22289" y="9049"/>
                  </a:cubicBezTo>
                  <a:cubicBezTo>
                    <a:pt x="21717" y="8001"/>
                    <a:pt x="20860" y="7239"/>
                    <a:pt x="19907" y="6668"/>
                  </a:cubicBezTo>
                  <a:cubicBezTo>
                    <a:pt x="18860" y="6096"/>
                    <a:pt x="17717" y="5810"/>
                    <a:pt x="16383" y="5810"/>
                  </a:cubicBezTo>
                  <a:lnTo>
                    <a:pt x="6191" y="5810"/>
                  </a:lnTo>
                  <a:lnTo>
                    <a:pt x="6191" y="19336"/>
                  </a:lnTo>
                  <a:lnTo>
                    <a:pt x="16383" y="19336"/>
                  </a:lnTo>
                  <a:close/>
                </a:path>
              </a:pathLst>
            </a:custGeom>
            <a:solidFill>
              <a:srgbClr val="FFFFFF"/>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4018377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ub, Content Gray">
    <p:bg>
      <p:bgPr>
        <a:solidFill>
          <a:schemeClr val="bg1">
            <a:lumMod val="95000"/>
          </a:schemeClr>
        </a:solidFill>
        <a:effectLst/>
      </p:bgPr>
    </p:bg>
    <p:spTree>
      <p:nvGrpSpPr>
        <p:cNvPr id="1" name=""/>
        <p:cNvGrpSpPr/>
        <p:nvPr/>
      </p:nvGrpSpPr>
      <p:grpSpPr>
        <a:xfrm>
          <a:off x="0" y="0"/>
          <a:ext cx="0" cy="0"/>
          <a:chOff x="0" y="0"/>
          <a:chExt cx="0" cy="0"/>
        </a:xfrm>
      </p:grpSpPr>
      <p:sp>
        <p:nvSpPr>
          <p:cNvPr id="12" name="Square">
            <a:extLst>
              <a:ext uri="{FF2B5EF4-FFF2-40B4-BE49-F238E27FC236}">
                <a16:creationId xmlns:a16="http://schemas.microsoft.com/office/drawing/2014/main" id="{55D0C779-F23A-40CE-B4C7-842A10085F59}"/>
              </a:ext>
            </a:extLst>
          </p:cNvPr>
          <p:cNvSpPr/>
          <p:nvPr userDrawn="1"/>
        </p:nvSpPr>
        <p:spPr>
          <a:xfrm>
            <a:off x="11741697" y="6405280"/>
            <a:ext cx="450068" cy="450068"/>
          </a:xfrm>
          <a:prstGeom prst="rect">
            <a:avLst/>
          </a:prstGeom>
          <a:solidFill>
            <a:schemeClr val="bg1"/>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9" name="Rectangle">
            <a:extLst>
              <a:ext uri="{FF2B5EF4-FFF2-40B4-BE49-F238E27FC236}">
                <a16:creationId xmlns:a16="http://schemas.microsoft.com/office/drawing/2014/main" id="{1EFAB719-B3C2-4520-AFF9-4A06F169DB2B}"/>
              </a:ext>
            </a:extLst>
          </p:cNvPr>
          <p:cNvSpPr/>
          <p:nvPr userDrawn="1"/>
        </p:nvSpPr>
        <p:spPr>
          <a:xfrm>
            <a:off x="5814183" y="402558"/>
            <a:ext cx="5927511" cy="6003471"/>
          </a:xfrm>
          <a:prstGeom prst="rect">
            <a:avLst/>
          </a:prstGeom>
          <a:solidFill>
            <a:schemeClr val="bg1"/>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511" name="Rectangle"/>
          <p:cNvSpPr/>
          <p:nvPr/>
        </p:nvSpPr>
        <p:spPr>
          <a:xfrm>
            <a:off x="5815052" y="401865"/>
            <a:ext cx="5927511" cy="6003471"/>
          </a:xfrm>
          <a:prstGeom prst="rect">
            <a:avLst/>
          </a:prstGeom>
          <a:solidFill>
            <a:srgbClr val="FFFFFF"/>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10" name="Content Placeholder 2">
            <a:extLst>
              <a:ext uri="{FF2B5EF4-FFF2-40B4-BE49-F238E27FC236}">
                <a16:creationId xmlns:a16="http://schemas.microsoft.com/office/drawing/2014/main" id="{D197FC80-1304-44AF-BD9E-CFB8D3B37C99}"/>
              </a:ext>
            </a:extLst>
          </p:cNvPr>
          <p:cNvSpPr>
            <a:spLocks noGrp="1"/>
          </p:cNvSpPr>
          <p:nvPr>
            <p:ph sz="quarter" idx="27"/>
          </p:nvPr>
        </p:nvSpPr>
        <p:spPr>
          <a:xfrm>
            <a:off x="6394450" y="1974850"/>
            <a:ext cx="4852988" cy="3703638"/>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itle Text">
            <a:extLst>
              <a:ext uri="{FF2B5EF4-FFF2-40B4-BE49-F238E27FC236}">
                <a16:creationId xmlns:a16="http://schemas.microsoft.com/office/drawing/2014/main" id="{1B60A262-0CE7-4C6B-B734-0B0EA0F1A4A3}"/>
              </a:ext>
            </a:extLst>
          </p:cNvPr>
          <p:cNvSpPr txBox="1">
            <a:spLocks noGrp="1"/>
          </p:cNvSpPr>
          <p:nvPr>
            <p:ph type="title" hasCustomPrompt="1"/>
          </p:nvPr>
        </p:nvSpPr>
        <p:spPr>
          <a:xfrm>
            <a:off x="554183" y="2545222"/>
            <a:ext cx="4765744" cy="24978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t" anchorCtr="0">
            <a:noAutofit/>
          </a:bodyPr>
          <a:lstStyle>
            <a:lvl1pPr>
              <a:defRPr sz="4000">
                <a:solidFill>
                  <a:schemeClr val="bg2"/>
                </a:solidFill>
              </a:defRPr>
            </a:lvl1pPr>
          </a:lstStyle>
          <a:p>
            <a:r>
              <a:rPr lang="en-US" dirty="0"/>
              <a:t>Title Text Goes Here</a:t>
            </a:r>
          </a:p>
        </p:txBody>
      </p:sp>
      <p:sp>
        <p:nvSpPr>
          <p:cNvPr id="11" name="Text Placeholder 3">
            <a:extLst>
              <a:ext uri="{FF2B5EF4-FFF2-40B4-BE49-F238E27FC236}">
                <a16:creationId xmlns:a16="http://schemas.microsoft.com/office/drawing/2014/main" id="{7B80F0DD-816B-4E0B-8C85-8413DB8C70EF}"/>
              </a:ext>
            </a:extLst>
          </p:cNvPr>
          <p:cNvSpPr>
            <a:spLocks noGrp="1"/>
          </p:cNvSpPr>
          <p:nvPr>
            <p:ph type="body" sz="quarter" idx="29"/>
          </p:nvPr>
        </p:nvSpPr>
        <p:spPr>
          <a:xfrm>
            <a:off x="6394450" y="740229"/>
            <a:ext cx="4865211" cy="1078146"/>
          </a:xfrm>
        </p:spPr>
        <p:txBody>
          <a:bodyPr anchor="b" anchorCtr="0">
            <a:normAutofit/>
          </a:bodyPr>
          <a:lstStyle>
            <a:lvl1pPr marL="0" indent="0">
              <a:buNone/>
              <a:defRPr sz="3200">
                <a:solidFill>
                  <a:schemeClr val="bg2"/>
                </a:solidFill>
                <a:latin typeface="+mn-lt"/>
              </a:defRPr>
            </a:lvl1pPr>
            <a:lvl2pPr marL="228600" indent="0">
              <a:buNone/>
              <a:defRPr/>
            </a:lvl2pPr>
          </a:lstStyle>
          <a:p>
            <a:pPr lvl="0"/>
            <a:r>
              <a:rPr lang="en-US" dirty="0"/>
              <a:t>Click to edit Master text styles</a:t>
            </a:r>
          </a:p>
        </p:txBody>
      </p:sp>
      <p:sp>
        <p:nvSpPr>
          <p:cNvPr id="13" name="TextBox 12">
            <a:extLst>
              <a:ext uri="{FF2B5EF4-FFF2-40B4-BE49-F238E27FC236}">
                <a16:creationId xmlns:a16="http://schemas.microsoft.com/office/drawing/2014/main" id="{4578484E-3DC4-4DF6-819B-FDDDA6F166CB}"/>
              </a:ext>
            </a:extLst>
          </p:cNvPr>
          <p:cNvSpPr txBox="1"/>
          <p:nvPr userDrawn="1"/>
        </p:nvSpPr>
        <p:spPr>
          <a:xfrm>
            <a:off x="11908632" y="6579173"/>
            <a:ext cx="128240" cy="1231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2438338" rtl="0" fontAlgn="auto" latinLnBrk="0" hangingPunct="0">
              <a:lnSpc>
                <a:spcPct val="100000"/>
              </a:lnSpc>
              <a:spcBef>
                <a:spcPts val="0"/>
              </a:spcBef>
              <a:spcAft>
                <a:spcPts val="0"/>
              </a:spcAft>
              <a:buClrTx/>
              <a:buSzTx/>
              <a:buFontTx/>
              <a:buNone/>
              <a:tabLst/>
            </a:pPr>
            <a:fld id="{4F6B73DA-0149-4325-A7B8-AE29BD4BC701}" type="slidenum">
              <a:rPr kumimoji="0" lang="en-US" sz="800" b="0" i="0" u="none" strike="noStrike" cap="none" spc="0" normalizeH="0" baseline="0" smtClean="0">
                <a:ln>
                  <a:noFill/>
                </a:ln>
                <a:solidFill>
                  <a:schemeClr val="tx2"/>
                </a:solidFill>
                <a:effectLst/>
                <a:uFillTx/>
                <a:latin typeface="+mn-lt"/>
                <a:ea typeface="+mn-ea"/>
                <a:cs typeface="+mn-cs"/>
                <a:sym typeface="Helvetica Neue"/>
              </a:rPr>
              <a:pPr marL="0" marR="0" indent="0" algn="ctr" defTabSz="2438338" rtl="0" fontAlgn="auto" latinLnBrk="0" hangingPunct="0">
                <a:lnSpc>
                  <a:spcPct val="100000"/>
                </a:lnSpc>
                <a:spcBef>
                  <a:spcPts val="0"/>
                </a:spcBef>
                <a:spcAft>
                  <a:spcPts val="0"/>
                </a:spcAft>
                <a:buClrTx/>
                <a:buSzTx/>
                <a:buFontTx/>
                <a:buNone/>
                <a:tabLst/>
              </a:pPr>
              <a:t>‹#›</a:t>
            </a:fld>
            <a:endParaRPr kumimoji="0" lang="en-US" sz="800" b="0" i="0" u="none" strike="noStrike" cap="none" spc="0" normalizeH="0" baseline="0" dirty="0" err="1">
              <a:ln>
                <a:noFill/>
              </a:ln>
              <a:solidFill>
                <a:schemeClr val="tx2"/>
              </a:solidFill>
              <a:effectLst/>
              <a:uFillTx/>
              <a:latin typeface="+mn-lt"/>
              <a:ea typeface="+mn-ea"/>
              <a:cs typeface="+mn-cs"/>
              <a:sym typeface="Helvetica Neue"/>
            </a:endParaRPr>
          </a:p>
        </p:txBody>
      </p:sp>
    </p:spTree>
    <p:extLst>
      <p:ext uri="{BB962C8B-B14F-4D97-AF65-F5344CB8AC3E}">
        <p14:creationId xmlns:p14="http://schemas.microsoft.com/office/powerpoint/2010/main" val="1120426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itle, Sub &amp; Content Blue 3">
    <p:bg>
      <p:bgPr>
        <a:solidFill>
          <a:schemeClr val="accent1"/>
        </a:solidFill>
        <a:effectLst/>
      </p:bgPr>
    </p:bg>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DFE89D76-523B-456C-9EE9-BC9CB964E5C3}"/>
              </a:ext>
            </a:extLst>
          </p:cNvPr>
          <p:cNvSpPr>
            <a:spLocks noGrp="1"/>
          </p:cNvSpPr>
          <p:nvPr>
            <p:ph sz="quarter" idx="27"/>
          </p:nvPr>
        </p:nvSpPr>
        <p:spPr>
          <a:xfrm>
            <a:off x="6394450" y="1974850"/>
            <a:ext cx="4852988" cy="37036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itle Text">
            <a:extLst>
              <a:ext uri="{FF2B5EF4-FFF2-40B4-BE49-F238E27FC236}">
                <a16:creationId xmlns:a16="http://schemas.microsoft.com/office/drawing/2014/main" id="{72D74CEB-BA0A-43F1-82CE-384185B612C9}"/>
              </a:ext>
            </a:extLst>
          </p:cNvPr>
          <p:cNvSpPr txBox="1">
            <a:spLocks noGrp="1"/>
          </p:cNvSpPr>
          <p:nvPr>
            <p:ph type="title" hasCustomPrompt="1"/>
          </p:nvPr>
        </p:nvSpPr>
        <p:spPr>
          <a:xfrm>
            <a:off x="554183" y="2545222"/>
            <a:ext cx="4765744" cy="24978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t" anchorCtr="0">
            <a:noAutofit/>
          </a:bodyPr>
          <a:lstStyle>
            <a:lvl1pPr>
              <a:defRPr sz="4000">
                <a:solidFill>
                  <a:schemeClr val="bg1"/>
                </a:solidFill>
              </a:defRPr>
            </a:lvl1pPr>
          </a:lstStyle>
          <a:p>
            <a:r>
              <a:rPr lang="en-US" dirty="0"/>
              <a:t>Title Text Goes Here</a:t>
            </a:r>
          </a:p>
        </p:txBody>
      </p:sp>
      <p:sp>
        <p:nvSpPr>
          <p:cNvPr id="11" name="Text Placeholder 3">
            <a:extLst>
              <a:ext uri="{FF2B5EF4-FFF2-40B4-BE49-F238E27FC236}">
                <a16:creationId xmlns:a16="http://schemas.microsoft.com/office/drawing/2014/main" id="{50F55EEA-3D90-42F4-B8D0-30E0374D2A5B}"/>
              </a:ext>
            </a:extLst>
          </p:cNvPr>
          <p:cNvSpPr>
            <a:spLocks noGrp="1"/>
          </p:cNvSpPr>
          <p:nvPr>
            <p:ph type="body" sz="quarter" idx="29"/>
          </p:nvPr>
        </p:nvSpPr>
        <p:spPr>
          <a:xfrm>
            <a:off x="6394450" y="740229"/>
            <a:ext cx="4865211" cy="1078146"/>
          </a:xfrm>
        </p:spPr>
        <p:txBody>
          <a:bodyPr anchor="b" anchorCtr="0">
            <a:normAutofit/>
          </a:bodyPr>
          <a:lstStyle>
            <a:lvl1pPr marL="0" indent="0">
              <a:buNone/>
              <a:defRPr sz="3200">
                <a:solidFill>
                  <a:schemeClr val="bg1"/>
                </a:solidFill>
                <a:latin typeface="+mn-lt"/>
              </a:defRPr>
            </a:lvl1pPr>
            <a:lvl2pPr marL="228600" indent="0">
              <a:buNone/>
              <a:defRPr/>
            </a:lvl2pPr>
          </a:lstStyle>
          <a:p>
            <a:pPr lvl="0"/>
            <a:r>
              <a:rPr lang="en-US" dirty="0"/>
              <a:t>Click to edit Master text styles</a:t>
            </a:r>
          </a:p>
        </p:txBody>
      </p:sp>
      <p:sp>
        <p:nvSpPr>
          <p:cNvPr id="12" name="Rectangle 11">
            <a:extLst>
              <a:ext uri="{FF2B5EF4-FFF2-40B4-BE49-F238E27FC236}">
                <a16:creationId xmlns:a16="http://schemas.microsoft.com/office/drawing/2014/main" id="{84CCC3F4-FFF1-4AD9-8605-41A61B8926CF}"/>
              </a:ext>
            </a:extLst>
          </p:cNvPr>
          <p:cNvSpPr/>
          <p:nvPr userDrawn="1"/>
        </p:nvSpPr>
        <p:spPr>
          <a:xfrm>
            <a:off x="0" y="6407451"/>
            <a:ext cx="11736987"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4" name="Square">
            <a:extLst>
              <a:ext uri="{FF2B5EF4-FFF2-40B4-BE49-F238E27FC236}">
                <a16:creationId xmlns:a16="http://schemas.microsoft.com/office/drawing/2014/main" id="{C4A06178-9ACC-4082-8329-4A9A59924508}"/>
              </a:ext>
            </a:extLst>
          </p:cNvPr>
          <p:cNvSpPr/>
          <p:nvPr userDrawn="1"/>
        </p:nvSpPr>
        <p:spPr>
          <a:xfrm>
            <a:off x="11741697" y="6407185"/>
            <a:ext cx="450068" cy="450068"/>
          </a:xfrm>
          <a:prstGeom prst="rect">
            <a:avLst/>
          </a:prstGeom>
          <a:solidFill>
            <a:schemeClr val="accent1">
              <a:alpha val="50000"/>
            </a:schemeClr>
          </a:solidFill>
          <a:ln w="12700">
            <a:miter lim="400000"/>
          </a:ln>
        </p:spPr>
        <p:txBody>
          <a:bodyPr lIns="0" tIns="0" rIns="0" bIns="0" anchor="ctr"/>
          <a:lstStyle/>
          <a:p>
            <a:pPr defTabSz="412750">
              <a:defRPr sz="3200">
                <a:solidFill>
                  <a:srgbClr val="026FC5"/>
                </a:solidFill>
                <a:latin typeface="Helvetica Neue Medium"/>
                <a:ea typeface="Helvetica Neue Medium"/>
                <a:cs typeface="Helvetica Neue Medium"/>
                <a:sym typeface="Helvetica Neue Medium"/>
              </a:defRPr>
            </a:pPr>
            <a:endParaRPr sz="1600"/>
          </a:p>
        </p:txBody>
      </p:sp>
      <p:sp>
        <p:nvSpPr>
          <p:cNvPr id="20" name="TextBox 19">
            <a:extLst>
              <a:ext uri="{FF2B5EF4-FFF2-40B4-BE49-F238E27FC236}">
                <a16:creationId xmlns:a16="http://schemas.microsoft.com/office/drawing/2014/main" id="{DC922DFF-5663-40DE-9B54-4149EDB7740E}"/>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chemeClr val="bg1"/>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chemeClr val="bg1"/>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pic>
        <p:nvPicPr>
          <p:cNvPr id="22" name="Image" descr="Image">
            <a:extLst>
              <a:ext uri="{FF2B5EF4-FFF2-40B4-BE49-F238E27FC236}">
                <a16:creationId xmlns:a16="http://schemas.microsoft.com/office/drawing/2014/main" id="{E5997704-33EA-4D7D-8B55-E46DD2216814}"/>
              </a:ext>
            </a:extLst>
          </p:cNvPr>
          <p:cNvPicPr>
            <a:picLocks noChangeAspect="1"/>
          </p:cNvPicPr>
          <p:nvPr userDrawn="1"/>
        </p:nvPicPr>
        <p:blipFill>
          <a:blip r:embed="rId2"/>
          <a:stretch>
            <a:fillRect/>
          </a:stretch>
        </p:blipFill>
        <p:spPr>
          <a:xfrm>
            <a:off x="11151433" y="6543018"/>
            <a:ext cx="491250" cy="190501"/>
          </a:xfrm>
          <a:prstGeom prst="rect">
            <a:avLst/>
          </a:prstGeom>
          <a:ln w="12700">
            <a:miter lim="400000"/>
          </a:ln>
        </p:spPr>
      </p:pic>
      <p:sp>
        <p:nvSpPr>
          <p:cNvPr id="23" name="Rectangle 22">
            <a:extLst>
              <a:ext uri="{FF2B5EF4-FFF2-40B4-BE49-F238E27FC236}">
                <a16:creationId xmlns:a16="http://schemas.microsoft.com/office/drawing/2014/main" id="{3C3544D4-6B59-4B11-BC0E-2FD48F693641}"/>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24" name="Rectangle 23">
            <a:extLst>
              <a:ext uri="{FF2B5EF4-FFF2-40B4-BE49-F238E27FC236}">
                <a16:creationId xmlns:a16="http://schemas.microsoft.com/office/drawing/2014/main" id="{562FEA03-1122-4C36-ACD1-DA42FB8A03DC}"/>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25" name="Rectangle 24">
            <a:extLst>
              <a:ext uri="{FF2B5EF4-FFF2-40B4-BE49-F238E27FC236}">
                <a16:creationId xmlns:a16="http://schemas.microsoft.com/office/drawing/2014/main" id="{373D4EB9-5CAF-4B81-91EA-AD490D0B13E4}"/>
              </a:ext>
            </a:extLst>
          </p:cNvPr>
          <p:cNvSpPr/>
          <p:nvPr userDrawn="1"/>
        </p:nvSpPr>
        <p:spPr>
          <a:xfrm rot="5400000">
            <a:off x="8758537" y="2978453"/>
            <a:ext cx="6407450"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4031875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itle, Sub &amp; Content Light Blue 2">
    <p:bg>
      <p:bgPr>
        <a:solidFill>
          <a:schemeClr val="accent2">
            <a:lumMod val="75000"/>
          </a:schemeClr>
        </a:solidFill>
        <a:effectLst/>
      </p:bgPr>
    </p:bg>
    <p:spTree>
      <p:nvGrpSpPr>
        <p:cNvPr id="1" name=""/>
        <p:cNvGrpSpPr/>
        <p:nvPr/>
      </p:nvGrpSpPr>
      <p:grpSpPr>
        <a:xfrm>
          <a:off x="0" y="0"/>
          <a:ext cx="0" cy="0"/>
          <a:chOff x="0" y="0"/>
          <a:chExt cx="0" cy="0"/>
        </a:xfrm>
      </p:grpSpPr>
      <p:sp>
        <p:nvSpPr>
          <p:cNvPr id="16" name="Content Placeholder 2">
            <a:extLst>
              <a:ext uri="{FF2B5EF4-FFF2-40B4-BE49-F238E27FC236}">
                <a16:creationId xmlns:a16="http://schemas.microsoft.com/office/drawing/2014/main" id="{2093C42A-FAA6-40D8-A663-DDDE456C16CF}"/>
              </a:ext>
            </a:extLst>
          </p:cNvPr>
          <p:cNvSpPr>
            <a:spLocks noGrp="1"/>
          </p:cNvSpPr>
          <p:nvPr>
            <p:ph sz="quarter" idx="27"/>
          </p:nvPr>
        </p:nvSpPr>
        <p:spPr>
          <a:xfrm>
            <a:off x="6394450" y="1974850"/>
            <a:ext cx="4852988" cy="37036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itle Text">
            <a:extLst>
              <a:ext uri="{FF2B5EF4-FFF2-40B4-BE49-F238E27FC236}">
                <a16:creationId xmlns:a16="http://schemas.microsoft.com/office/drawing/2014/main" id="{6A03358B-3D25-4A6D-85E6-54F235A943A8}"/>
              </a:ext>
            </a:extLst>
          </p:cNvPr>
          <p:cNvSpPr txBox="1">
            <a:spLocks noGrp="1"/>
          </p:cNvSpPr>
          <p:nvPr>
            <p:ph type="title" hasCustomPrompt="1"/>
          </p:nvPr>
        </p:nvSpPr>
        <p:spPr>
          <a:xfrm>
            <a:off x="554183" y="2545222"/>
            <a:ext cx="4765744" cy="24978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t" anchorCtr="0">
            <a:noAutofit/>
          </a:bodyPr>
          <a:lstStyle>
            <a:lvl1pPr>
              <a:defRPr sz="4000">
                <a:solidFill>
                  <a:schemeClr val="bg1"/>
                </a:solidFill>
              </a:defRPr>
            </a:lvl1pPr>
          </a:lstStyle>
          <a:p>
            <a:r>
              <a:rPr lang="en-US" dirty="0"/>
              <a:t>Title Text Goes Here</a:t>
            </a:r>
          </a:p>
        </p:txBody>
      </p:sp>
      <p:sp>
        <p:nvSpPr>
          <p:cNvPr id="12" name="Text Placeholder 3">
            <a:extLst>
              <a:ext uri="{FF2B5EF4-FFF2-40B4-BE49-F238E27FC236}">
                <a16:creationId xmlns:a16="http://schemas.microsoft.com/office/drawing/2014/main" id="{F8EBE803-6659-42A1-A094-94B9EF7ABC2F}"/>
              </a:ext>
            </a:extLst>
          </p:cNvPr>
          <p:cNvSpPr>
            <a:spLocks noGrp="1"/>
          </p:cNvSpPr>
          <p:nvPr>
            <p:ph type="body" sz="quarter" idx="29"/>
          </p:nvPr>
        </p:nvSpPr>
        <p:spPr>
          <a:xfrm>
            <a:off x="6394450" y="740229"/>
            <a:ext cx="4865211" cy="1078146"/>
          </a:xfrm>
        </p:spPr>
        <p:txBody>
          <a:bodyPr anchor="b" anchorCtr="0">
            <a:normAutofit/>
          </a:bodyPr>
          <a:lstStyle>
            <a:lvl1pPr marL="0" indent="0">
              <a:buNone/>
              <a:defRPr sz="3200">
                <a:solidFill>
                  <a:schemeClr val="bg1"/>
                </a:solidFill>
                <a:latin typeface="+mn-lt"/>
              </a:defRPr>
            </a:lvl1pPr>
            <a:lvl2pPr marL="228600" indent="0">
              <a:buNone/>
              <a:defRPr/>
            </a:lvl2pPr>
          </a:lstStyle>
          <a:p>
            <a:pPr lvl="0"/>
            <a:r>
              <a:rPr lang="en-US" dirty="0"/>
              <a:t>Click to edit Master text styles</a:t>
            </a:r>
          </a:p>
        </p:txBody>
      </p:sp>
      <p:sp>
        <p:nvSpPr>
          <p:cNvPr id="15" name="Rectangle 14">
            <a:extLst>
              <a:ext uri="{FF2B5EF4-FFF2-40B4-BE49-F238E27FC236}">
                <a16:creationId xmlns:a16="http://schemas.microsoft.com/office/drawing/2014/main" id="{DC0D4B91-0BAF-46EC-9A7C-9D57C3224A9C}"/>
              </a:ext>
            </a:extLst>
          </p:cNvPr>
          <p:cNvSpPr/>
          <p:nvPr userDrawn="1"/>
        </p:nvSpPr>
        <p:spPr>
          <a:xfrm>
            <a:off x="0" y="6407451"/>
            <a:ext cx="11736987" cy="450549"/>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7" name="TextBox 16">
            <a:extLst>
              <a:ext uri="{FF2B5EF4-FFF2-40B4-BE49-F238E27FC236}">
                <a16:creationId xmlns:a16="http://schemas.microsoft.com/office/drawing/2014/main" id="{4B30B67E-5DCD-4732-882C-64DE9CC86419}"/>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chemeClr val="bg1"/>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chemeClr val="bg1"/>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pic>
        <p:nvPicPr>
          <p:cNvPr id="18" name="Image" descr="Image">
            <a:extLst>
              <a:ext uri="{FF2B5EF4-FFF2-40B4-BE49-F238E27FC236}">
                <a16:creationId xmlns:a16="http://schemas.microsoft.com/office/drawing/2014/main" id="{2F70C4FC-7A21-4AFA-8998-5EAB2E19CBCA}"/>
              </a:ext>
            </a:extLst>
          </p:cNvPr>
          <p:cNvPicPr>
            <a:picLocks noChangeAspect="1"/>
          </p:cNvPicPr>
          <p:nvPr userDrawn="1"/>
        </p:nvPicPr>
        <p:blipFill>
          <a:blip r:embed="rId2"/>
          <a:stretch>
            <a:fillRect/>
          </a:stretch>
        </p:blipFill>
        <p:spPr>
          <a:xfrm>
            <a:off x="11151433" y="6543018"/>
            <a:ext cx="491250" cy="190501"/>
          </a:xfrm>
          <a:prstGeom prst="rect">
            <a:avLst/>
          </a:prstGeom>
          <a:ln w="12700">
            <a:miter lim="400000"/>
          </a:ln>
        </p:spPr>
      </p:pic>
      <p:sp>
        <p:nvSpPr>
          <p:cNvPr id="22" name="Rectangle 21">
            <a:extLst>
              <a:ext uri="{FF2B5EF4-FFF2-40B4-BE49-F238E27FC236}">
                <a16:creationId xmlns:a16="http://schemas.microsoft.com/office/drawing/2014/main" id="{8D716FF7-59F9-414F-85CD-8E23360D2B4C}"/>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24" name="Rectangle 23">
            <a:extLst>
              <a:ext uri="{FF2B5EF4-FFF2-40B4-BE49-F238E27FC236}">
                <a16:creationId xmlns:a16="http://schemas.microsoft.com/office/drawing/2014/main" id="{AD4273EB-E90B-42F7-8CE9-6A1713A08CA3}"/>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25" name="Rectangle 24">
            <a:extLst>
              <a:ext uri="{FF2B5EF4-FFF2-40B4-BE49-F238E27FC236}">
                <a16:creationId xmlns:a16="http://schemas.microsoft.com/office/drawing/2014/main" id="{F98FFA5B-1C6A-486A-A0FE-02206FCDC54A}"/>
              </a:ext>
            </a:extLst>
          </p:cNvPr>
          <p:cNvSpPr/>
          <p:nvPr userDrawn="1"/>
        </p:nvSpPr>
        <p:spPr>
          <a:xfrm rot="5400000">
            <a:off x="8758537" y="2978453"/>
            <a:ext cx="6407450" cy="450549"/>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884380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Sub White">
    <p:spTree>
      <p:nvGrpSpPr>
        <p:cNvPr id="1" name=""/>
        <p:cNvGrpSpPr/>
        <p:nvPr/>
      </p:nvGrpSpPr>
      <p:grpSpPr>
        <a:xfrm>
          <a:off x="0" y="0"/>
          <a:ext cx="0" cy="0"/>
          <a:chOff x="0" y="0"/>
          <a:chExt cx="0" cy="0"/>
        </a:xfrm>
      </p:grpSpPr>
      <p:graphicFrame>
        <p:nvGraphicFramePr>
          <p:cNvPr id="13" name="Chart 5">
            <a:extLst>
              <a:ext uri="{FF2B5EF4-FFF2-40B4-BE49-F238E27FC236}">
                <a16:creationId xmlns:a16="http://schemas.microsoft.com/office/drawing/2014/main" id="{F0529FEA-BEC4-644C-94EE-601D5BED26F3}"/>
              </a:ext>
            </a:extLst>
          </p:cNvPr>
          <p:cNvGraphicFramePr/>
          <p:nvPr userDrawn="1">
            <p:extLst>
              <p:ext uri="{D42A27DB-BD31-4B8C-83A1-F6EECF244321}">
                <p14:modId xmlns:p14="http://schemas.microsoft.com/office/powerpoint/2010/main" val="4280326482"/>
              </p:ext>
            </p:extLst>
          </p:nvPr>
        </p:nvGraphicFramePr>
        <p:xfrm>
          <a:off x="7201593" y="1799047"/>
          <a:ext cx="3472287" cy="4025676"/>
        </p:xfrm>
        <a:graphic>
          <a:graphicData uri="http://schemas.openxmlformats.org/drawingml/2006/chart">
            <c:chart xmlns:c="http://schemas.openxmlformats.org/drawingml/2006/chart" xmlns:r="http://schemas.openxmlformats.org/officeDocument/2006/relationships" r:id="rId2"/>
          </a:graphicData>
        </a:graphic>
      </p:graphicFrame>
      <p:sp>
        <p:nvSpPr>
          <p:cNvPr id="10" name="Title Text">
            <a:extLst>
              <a:ext uri="{FF2B5EF4-FFF2-40B4-BE49-F238E27FC236}">
                <a16:creationId xmlns:a16="http://schemas.microsoft.com/office/drawing/2014/main" id="{0EA1A176-5931-41CA-86D5-15FC4398AA40}"/>
              </a:ext>
            </a:extLst>
          </p:cNvPr>
          <p:cNvSpPr txBox="1">
            <a:spLocks noGrp="1"/>
          </p:cNvSpPr>
          <p:nvPr>
            <p:ph type="title" hasCustomPrompt="1"/>
          </p:nvPr>
        </p:nvSpPr>
        <p:spPr>
          <a:xfrm>
            <a:off x="1444480" y="1917036"/>
            <a:ext cx="9303040" cy="30239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nchorCtr="0">
            <a:noAutofit/>
          </a:bodyPr>
          <a:lstStyle>
            <a:lvl1pPr algn="ctr">
              <a:defRPr sz="4800">
                <a:solidFill>
                  <a:schemeClr val="accent1"/>
                </a:solidFill>
              </a:defRPr>
            </a:lvl1pPr>
          </a:lstStyle>
          <a:p>
            <a:r>
              <a:rPr lang="en-US" dirty="0"/>
              <a:t>48pt Intel Clear Light Body. For content that is not a section, but has a big idea in text only.</a:t>
            </a:r>
          </a:p>
        </p:txBody>
      </p:sp>
      <p:sp>
        <p:nvSpPr>
          <p:cNvPr id="8" name="Rectangle 7">
            <a:extLst>
              <a:ext uri="{FF2B5EF4-FFF2-40B4-BE49-F238E27FC236}">
                <a16:creationId xmlns:a16="http://schemas.microsoft.com/office/drawing/2014/main" id="{597652EB-8B2D-46CC-B147-89A4C26A2D8F}"/>
              </a:ext>
            </a:extLst>
          </p:cNvPr>
          <p:cNvSpPr/>
          <p:nvPr userDrawn="1"/>
        </p:nvSpPr>
        <p:spPr>
          <a:xfrm>
            <a:off x="0" y="0"/>
            <a:ext cx="11736987" cy="450549"/>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9" name="Rectangle 8">
            <a:extLst>
              <a:ext uri="{FF2B5EF4-FFF2-40B4-BE49-F238E27FC236}">
                <a16:creationId xmlns:a16="http://schemas.microsoft.com/office/drawing/2014/main" id="{571A480A-B7B4-498C-9868-A91E2651D429}"/>
              </a:ext>
            </a:extLst>
          </p:cNvPr>
          <p:cNvSpPr/>
          <p:nvPr userDrawn="1"/>
        </p:nvSpPr>
        <p:spPr>
          <a:xfrm rot="5400000">
            <a:off x="-2978450" y="2978453"/>
            <a:ext cx="6407450" cy="450549"/>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352542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Title &amp; Sub Blue">
    <p:bg>
      <p:bgPr>
        <a:solidFill>
          <a:schemeClr val="tx2"/>
        </a:solidFill>
        <a:effectLst/>
      </p:bgPr>
    </p:bg>
    <p:spTree>
      <p:nvGrpSpPr>
        <p:cNvPr id="1" name=""/>
        <p:cNvGrpSpPr/>
        <p:nvPr/>
      </p:nvGrpSpPr>
      <p:grpSpPr>
        <a:xfrm>
          <a:off x="0" y="0"/>
          <a:ext cx="0" cy="0"/>
          <a:chOff x="0" y="0"/>
          <a:chExt cx="0" cy="0"/>
        </a:xfrm>
      </p:grpSpPr>
      <p:sp>
        <p:nvSpPr>
          <p:cNvPr id="860" name="Rectangle"/>
          <p:cNvSpPr/>
          <p:nvPr userDrawn="1"/>
        </p:nvSpPr>
        <p:spPr>
          <a:xfrm>
            <a:off x="471054" y="464127"/>
            <a:ext cx="11272494" cy="5944838"/>
          </a:xfrm>
          <a:prstGeom prst="rect">
            <a:avLst/>
          </a:prstGeom>
          <a:solidFill>
            <a:schemeClr val="accent1"/>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861" name="Square"/>
          <p:cNvSpPr/>
          <p:nvPr/>
        </p:nvSpPr>
        <p:spPr>
          <a:xfrm>
            <a:off x="11743603" y="6405281"/>
            <a:ext cx="448398" cy="452720"/>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pic>
        <p:nvPicPr>
          <p:cNvPr id="862"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866" name="Text"/>
          <p:cNvSpPr txBox="1"/>
          <p:nvPr/>
        </p:nvSpPr>
        <p:spPr>
          <a:xfrm>
            <a:off x="11942955" y="6538004"/>
            <a:ext cx="51361" cy="189796"/>
          </a:xfrm>
          <a:prstGeom prst="rect">
            <a:avLst/>
          </a:prstGeom>
          <a:ln w="12700">
            <a:miter lim="400000"/>
          </a:ln>
        </p:spPr>
        <p:txBody>
          <a:bodyPr wrap="none" lIns="25400" tIns="25400" rIns="25400" bIns="25400" anchor="b">
            <a:spAutoFit/>
          </a:bodyPr>
          <a:lstStyle/>
          <a:p>
            <a:pPr algn="ctr" defTabSz="292100">
              <a:lnSpc>
                <a:spcPct val="100000"/>
              </a:lnSpc>
              <a:spcBef>
                <a:spcPts val="0"/>
              </a:spcBef>
              <a:defRPr sz="1800">
                <a:solidFill>
                  <a:srgbClr val="FFFFFF"/>
                </a:solidFill>
                <a:latin typeface="Intel Clear"/>
                <a:ea typeface="Intel Clear"/>
                <a:cs typeface="Intel Clear"/>
                <a:sym typeface="Intel Clear"/>
              </a:defRPr>
            </a:pPr>
            <a:endParaRPr sz="900"/>
          </a:p>
        </p:txBody>
      </p:sp>
      <p:sp>
        <p:nvSpPr>
          <p:cNvPr id="13" name="TextBox 12">
            <a:extLst>
              <a:ext uri="{FF2B5EF4-FFF2-40B4-BE49-F238E27FC236}">
                <a16:creationId xmlns:a16="http://schemas.microsoft.com/office/drawing/2014/main" id="{9D4875CE-AB47-3643-8581-D89E9CF7EFC1}"/>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8" name="Rectangle 7">
            <a:extLst>
              <a:ext uri="{FF2B5EF4-FFF2-40B4-BE49-F238E27FC236}">
                <a16:creationId xmlns:a16="http://schemas.microsoft.com/office/drawing/2014/main" id="{41A778AB-F6EC-4101-87E6-DECF7944E661}"/>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9" name="Rectangle 8">
            <a:extLst>
              <a:ext uri="{FF2B5EF4-FFF2-40B4-BE49-F238E27FC236}">
                <a16:creationId xmlns:a16="http://schemas.microsoft.com/office/drawing/2014/main" id="{F6E1F1A6-2FDF-4676-B713-F9746DD3A821}"/>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10" name="Title Text">
            <a:extLst>
              <a:ext uri="{FF2B5EF4-FFF2-40B4-BE49-F238E27FC236}">
                <a16:creationId xmlns:a16="http://schemas.microsoft.com/office/drawing/2014/main" id="{E400EEBB-F912-40CA-A759-DEFE15164979}"/>
              </a:ext>
            </a:extLst>
          </p:cNvPr>
          <p:cNvSpPr txBox="1">
            <a:spLocks noGrp="1"/>
          </p:cNvSpPr>
          <p:nvPr>
            <p:ph type="title" hasCustomPrompt="1"/>
          </p:nvPr>
        </p:nvSpPr>
        <p:spPr>
          <a:xfrm>
            <a:off x="1444480" y="1917036"/>
            <a:ext cx="9303040" cy="30239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nchorCtr="0">
            <a:noAutofit/>
          </a:bodyPr>
          <a:lstStyle>
            <a:lvl1pPr algn="ctr">
              <a:defRPr sz="4800">
                <a:solidFill>
                  <a:schemeClr val="bg1"/>
                </a:solidFill>
              </a:defRPr>
            </a:lvl1pPr>
          </a:lstStyle>
          <a:p>
            <a:r>
              <a:rPr lang="en-US" dirty="0"/>
              <a:t>48pt Intel Clear Light Body. For content that is not a section, but has a big idea in text only.</a:t>
            </a:r>
          </a:p>
        </p:txBody>
      </p:sp>
    </p:spTree>
    <p:extLst>
      <p:ext uri="{BB962C8B-B14F-4D97-AF65-F5344CB8AC3E}">
        <p14:creationId xmlns:p14="http://schemas.microsoft.com/office/powerpoint/2010/main" val="878101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itle &amp; Sub Light Blue">
    <p:bg>
      <p:bgPr>
        <a:solidFill>
          <a:srgbClr val="00C7FD"/>
        </a:solidFill>
        <a:effectLst/>
      </p:bgPr>
    </p:bg>
    <p:spTree>
      <p:nvGrpSpPr>
        <p:cNvPr id="1" name=""/>
        <p:cNvGrpSpPr/>
        <p:nvPr/>
      </p:nvGrpSpPr>
      <p:grpSpPr>
        <a:xfrm>
          <a:off x="0" y="0"/>
          <a:ext cx="0" cy="0"/>
          <a:chOff x="0" y="0"/>
          <a:chExt cx="0" cy="0"/>
        </a:xfrm>
      </p:grpSpPr>
      <p:sp>
        <p:nvSpPr>
          <p:cNvPr id="860" name="Rectangle"/>
          <p:cNvSpPr/>
          <p:nvPr userDrawn="1"/>
        </p:nvSpPr>
        <p:spPr>
          <a:xfrm>
            <a:off x="471054" y="464127"/>
            <a:ext cx="11272494" cy="5944838"/>
          </a:xfrm>
          <a:prstGeom prst="rect">
            <a:avLst/>
          </a:prstGeom>
          <a:solidFill>
            <a:schemeClr val="accent2">
              <a:lumMod val="75000"/>
            </a:schemeClr>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861" name="Square"/>
          <p:cNvSpPr/>
          <p:nvPr/>
        </p:nvSpPr>
        <p:spPr>
          <a:xfrm>
            <a:off x="11743603" y="6405281"/>
            <a:ext cx="448398" cy="452720"/>
          </a:xfrm>
          <a:prstGeom prst="rect">
            <a:avLst/>
          </a:prstGeom>
          <a:solidFill>
            <a:schemeClr val="accent2">
              <a:lumMod val="75000"/>
            </a:schemeClr>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pic>
        <p:nvPicPr>
          <p:cNvPr id="862"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866" name="Text"/>
          <p:cNvSpPr txBox="1"/>
          <p:nvPr/>
        </p:nvSpPr>
        <p:spPr>
          <a:xfrm>
            <a:off x="11942955" y="6538004"/>
            <a:ext cx="51361" cy="189796"/>
          </a:xfrm>
          <a:prstGeom prst="rect">
            <a:avLst/>
          </a:prstGeom>
          <a:ln w="12700">
            <a:miter lim="400000"/>
          </a:ln>
        </p:spPr>
        <p:txBody>
          <a:bodyPr wrap="none" lIns="25400" tIns="25400" rIns="25400" bIns="25400" anchor="b">
            <a:spAutoFit/>
          </a:bodyPr>
          <a:lstStyle/>
          <a:p>
            <a:pPr algn="ctr" defTabSz="292100">
              <a:lnSpc>
                <a:spcPct val="100000"/>
              </a:lnSpc>
              <a:spcBef>
                <a:spcPts val="0"/>
              </a:spcBef>
              <a:defRPr sz="1800">
                <a:solidFill>
                  <a:srgbClr val="FFFFFF"/>
                </a:solidFill>
                <a:latin typeface="Intel Clear"/>
                <a:ea typeface="Intel Clear"/>
                <a:cs typeface="Intel Clear"/>
                <a:sym typeface="Intel Clear"/>
              </a:defRPr>
            </a:pPr>
            <a:endParaRPr sz="900"/>
          </a:p>
        </p:txBody>
      </p:sp>
      <p:sp>
        <p:nvSpPr>
          <p:cNvPr id="13" name="TextBox 12">
            <a:extLst>
              <a:ext uri="{FF2B5EF4-FFF2-40B4-BE49-F238E27FC236}">
                <a16:creationId xmlns:a16="http://schemas.microsoft.com/office/drawing/2014/main" id="{9D4875CE-AB47-3643-8581-D89E9CF7EFC1}"/>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8" name="Rectangle 7">
            <a:extLst>
              <a:ext uri="{FF2B5EF4-FFF2-40B4-BE49-F238E27FC236}">
                <a16:creationId xmlns:a16="http://schemas.microsoft.com/office/drawing/2014/main" id="{52E60B70-5DF3-4398-B558-301661292DFC}"/>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9" name="Rectangle 8">
            <a:extLst>
              <a:ext uri="{FF2B5EF4-FFF2-40B4-BE49-F238E27FC236}">
                <a16:creationId xmlns:a16="http://schemas.microsoft.com/office/drawing/2014/main" id="{EC2CF38D-B95A-4CD5-8F7D-86EA9C709AD4}"/>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10" name="Title Text">
            <a:extLst>
              <a:ext uri="{FF2B5EF4-FFF2-40B4-BE49-F238E27FC236}">
                <a16:creationId xmlns:a16="http://schemas.microsoft.com/office/drawing/2014/main" id="{93B25211-1805-4C17-8545-7E02A6786392}"/>
              </a:ext>
            </a:extLst>
          </p:cNvPr>
          <p:cNvSpPr txBox="1">
            <a:spLocks noGrp="1"/>
          </p:cNvSpPr>
          <p:nvPr>
            <p:ph type="title" hasCustomPrompt="1"/>
          </p:nvPr>
        </p:nvSpPr>
        <p:spPr>
          <a:xfrm>
            <a:off x="1444480" y="1917036"/>
            <a:ext cx="9303040" cy="30239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nchorCtr="0">
            <a:noAutofit/>
          </a:bodyPr>
          <a:lstStyle>
            <a:lvl1pPr algn="ctr">
              <a:defRPr sz="4800">
                <a:solidFill>
                  <a:schemeClr val="bg1"/>
                </a:solidFill>
              </a:defRPr>
            </a:lvl1pPr>
          </a:lstStyle>
          <a:p>
            <a:r>
              <a:rPr lang="en-US" dirty="0"/>
              <a:t>48pt Intel Clear Light Body. For content that is not a section, but has a big idea in text only.</a:t>
            </a:r>
          </a:p>
        </p:txBody>
      </p:sp>
    </p:spTree>
    <p:extLst>
      <p:ext uri="{BB962C8B-B14F-4D97-AF65-F5344CB8AC3E}">
        <p14:creationId xmlns:p14="http://schemas.microsoft.com/office/powerpoint/2010/main" val="1291687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End Slide">
    <p:bg>
      <p:bgPr>
        <a:solidFill>
          <a:schemeClr val="accent1"/>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BDA94F2D-B7BD-4CE9-A606-F00802F3131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099949" y="2409775"/>
            <a:ext cx="4080108" cy="1521396"/>
          </a:xfrm>
          <a:prstGeom prst="rect">
            <a:avLst/>
          </a:prstGeom>
        </p:spPr>
      </p:pic>
      <p:sp>
        <p:nvSpPr>
          <p:cNvPr id="15" name="TextBox 14">
            <a:extLst>
              <a:ext uri="{FF2B5EF4-FFF2-40B4-BE49-F238E27FC236}">
                <a16:creationId xmlns:a16="http://schemas.microsoft.com/office/drawing/2014/main" id="{3F655609-5439-9C4A-8F0D-9AB5A1AAC9A3}"/>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6" name="Rectangle 5">
            <a:extLst>
              <a:ext uri="{FF2B5EF4-FFF2-40B4-BE49-F238E27FC236}">
                <a16:creationId xmlns:a16="http://schemas.microsoft.com/office/drawing/2014/main" id="{69112354-342E-49CE-8E3C-E078BBE1ADF7}"/>
              </a:ext>
            </a:extLst>
          </p:cNvPr>
          <p:cNvSpPr/>
          <p:nvPr userDrawn="1"/>
        </p:nvSpPr>
        <p:spPr>
          <a:xfrm>
            <a:off x="0" y="6407451"/>
            <a:ext cx="11736987"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7" name="Rectangle 6">
            <a:extLst>
              <a:ext uri="{FF2B5EF4-FFF2-40B4-BE49-F238E27FC236}">
                <a16:creationId xmlns:a16="http://schemas.microsoft.com/office/drawing/2014/main" id="{CD21D8AD-9194-4DBA-8221-7F294421810B}"/>
              </a:ext>
            </a:extLst>
          </p:cNvPr>
          <p:cNvSpPr/>
          <p:nvPr userDrawn="1"/>
        </p:nvSpPr>
        <p:spPr>
          <a:xfrm rot="5400000">
            <a:off x="8758537" y="2978453"/>
            <a:ext cx="6407450"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650871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White">
    <p:spTree>
      <p:nvGrpSpPr>
        <p:cNvPr id="1" name=""/>
        <p:cNvGrpSpPr/>
        <p:nvPr/>
      </p:nvGrpSpPr>
      <p:grpSpPr>
        <a:xfrm>
          <a:off x="0" y="0"/>
          <a:ext cx="0" cy="0"/>
          <a:chOff x="0" y="0"/>
          <a:chExt cx="0" cy="0"/>
        </a:xfrm>
      </p:grpSpPr>
      <p:sp>
        <p:nvSpPr>
          <p:cNvPr id="137" name="Rectangle"/>
          <p:cNvSpPr/>
          <p:nvPr/>
        </p:nvSpPr>
        <p:spPr>
          <a:xfrm>
            <a:off x="1466513" y="-28456"/>
            <a:ext cx="3430768" cy="5421617"/>
          </a:xfrm>
          <a:prstGeom prst="rect">
            <a:avLst/>
          </a:prstGeom>
          <a:solidFill>
            <a:srgbClr val="E7E7E7">
              <a:alpha val="39000"/>
            </a:srgbClr>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22" name="Title Text">
            <a:extLst>
              <a:ext uri="{FF2B5EF4-FFF2-40B4-BE49-F238E27FC236}">
                <a16:creationId xmlns:a16="http://schemas.microsoft.com/office/drawing/2014/main" id="{82EC668F-6093-6548-B182-47568630AF81}"/>
              </a:ext>
            </a:extLst>
          </p:cNvPr>
          <p:cNvSpPr txBox="1">
            <a:spLocks noGrp="1"/>
          </p:cNvSpPr>
          <p:nvPr>
            <p:ph type="title" hasCustomPrompt="1"/>
          </p:nvPr>
        </p:nvSpPr>
        <p:spPr>
          <a:xfrm>
            <a:off x="1895475" y="3585279"/>
            <a:ext cx="10972801" cy="10918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Autofit/>
          </a:bodyPr>
          <a:lstStyle>
            <a:lvl1pPr>
              <a:defRPr sz="7500">
                <a:solidFill>
                  <a:srgbClr val="525252"/>
                </a:solidFill>
              </a:defRPr>
            </a:lvl1pPr>
          </a:lstStyle>
          <a:p>
            <a:r>
              <a:rPr lang="en-US" dirty="0"/>
              <a:t>75 </a:t>
            </a:r>
            <a:r>
              <a:rPr lang="en-US" dirty="0" err="1"/>
              <a:t>pt</a:t>
            </a:r>
            <a:r>
              <a:rPr lang="en-US" dirty="0"/>
              <a:t> Intel Clear</a:t>
            </a:r>
            <a:endParaRPr dirty="0"/>
          </a:p>
        </p:txBody>
      </p:sp>
      <p:sp>
        <p:nvSpPr>
          <p:cNvPr id="15" name="Text Placeholder 2">
            <a:extLst>
              <a:ext uri="{FF2B5EF4-FFF2-40B4-BE49-F238E27FC236}">
                <a16:creationId xmlns:a16="http://schemas.microsoft.com/office/drawing/2014/main" id="{F87CC838-4D6E-4C99-A3F1-81F2913C62B3}"/>
              </a:ext>
            </a:extLst>
          </p:cNvPr>
          <p:cNvSpPr>
            <a:spLocks noGrp="1"/>
          </p:cNvSpPr>
          <p:nvPr>
            <p:ph type="body" sz="quarter" idx="25" hasCustomPrompt="1"/>
          </p:nvPr>
        </p:nvSpPr>
        <p:spPr>
          <a:xfrm>
            <a:off x="1895475" y="3182315"/>
            <a:ext cx="10296524" cy="304800"/>
          </a:xfrm>
        </p:spPr>
        <p:txBody>
          <a:bodyPr>
            <a:normAutofit/>
          </a:bodyPr>
          <a:lstStyle>
            <a:lvl1pPr marL="0" indent="0">
              <a:buNone/>
              <a:defRPr sz="1600" b="1" i="0">
                <a:solidFill>
                  <a:schemeClr val="accent1"/>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16pt Intel Clear Bold Intro:</a:t>
            </a:r>
          </a:p>
        </p:txBody>
      </p:sp>
      <p:sp>
        <p:nvSpPr>
          <p:cNvPr id="18" name="Text Placeholder 6">
            <a:extLst>
              <a:ext uri="{FF2B5EF4-FFF2-40B4-BE49-F238E27FC236}">
                <a16:creationId xmlns:a16="http://schemas.microsoft.com/office/drawing/2014/main" id="{00C3E650-A810-40D9-81A8-D3E73C9326E4}"/>
              </a:ext>
            </a:extLst>
          </p:cNvPr>
          <p:cNvSpPr>
            <a:spLocks noGrp="1"/>
          </p:cNvSpPr>
          <p:nvPr>
            <p:ph type="body" sz="quarter" idx="27" hasCustomPrompt="1"/>
          </p:nvPr>
        </p:nvSpPr>
        <p:spPr>
          <a:xfrm>
            <a:off x="1908348" y="4778609"/>
            <a:ext cx="10283651" cy="326776"/>
          </a:xfrm>
        </p:spPr>
        <p:txBody>
          <a:bodyPr>
            <a:normAutofit/>
          </a:bodyPr>
          <a:lstStyle>
            <a:lvl1pPr marL="0" indent="0">
              <a:buNone/>
              <a:defRPr sz="1800" b="0" i="0">
                <a:solidFill>
                  <a:schemeClr val="bg2"/>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18pt Intel Clear Subhead, Date, Etc.</a:t>
            </a:r>
          </a:p>
        </p:txBody>
      </p:sp>
      <p:sp>
        <p:nvSpPr>
          <p:cNvPr id="10" name="Square">
            <a:extLst>
              <a:ext uri="{FF2B5EF4-FFF2-40B4-BE49-F238E27FC236}">
                <a16:creationId xmlns:a16="http://schemas.microsoft.com/office/drawing/2014/main" id="{99F366F8-DC49-4E0B-B131-1FB92CC518E3}"/>
              </a:ext>
            </a:extLst>
          </p:cNvPr>
          <p:cNvSpPr/>
          <p:nvPr userDrawn="1"/>
        </p:nvSpPr>
        <p:spPr>
          <a:xfrm>
            <a:off x="861107" y="5390896"/>
            <a:ext cx="607299" cy="607299"/>
          </a:xfrm>
          <a:prstGeom prst="rect">
            <a:avLst/>
          </a:prstGeom>
          <a:solidFill>
            <a:srgbClr val="2872C5"/>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11" name="Rectangle">
            <a:extLst>
              <a:ext uri="{FF2B5EF4-FFF2-40B4-BE49-F238E27FC236}">
                <a16:creationId xmlns:a16="http://schemas.microsoft.com/office/drawing/2014/main" id="{10443275-64C7-4249-92B8-990C3BB41279}"/>
              </a:ext>
            </a:extLst>
          </p:cNvPr>
          <p:cNvSpPr/>
          <p:nvPr userDrawn="1"/>
        </p:nvSpPr>
        <p:spPr>
          <a:xfrm>
            <a:off x="576067" y="5108797"/>
            <a:ext cx="286654" cy="282073"/>
          </a:xfrm>
          <a:prstGeom prst="rect">
            <a:avLst/>
          </a:prstGeom>
          <a:solidFill>
            <a:srgbClr val="00C7FD"/>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12" name="Square">
            <a:extLst>
              <a:ext uri="{FF2B5EF4-FFF2-40B4-BE49-F238E27FC236}">
                <a16:creationId xmlns:a16="http://schemas.microsoft.com/office/drawing/2014/main" id="{85908D9A-1608-44B4-A0A3-FC9E665728CA}"/>
              </a:ext>
            </a:extLst>
          </p:cNvPr>
          <p:cNvSpPr/>
          <p:nvPr userDrawn="1"/>
        </p:nvSpPr>
        <p:spPr>
          <a:xfrm>
            <a:off x="861107" y="4952474"/>
            <a:ext cx="157461" cy="157461"/>
          </a:xfrm>
          <a:prstGeom prst="rect">
            <a:avLst/>
          </a:prstGeom>
          <a:solidFill>
            <a:srgbClr val="2872C5"/>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pic>
        <p:nvPicPr>
          <p:cNvPr id="3" name="Graphic 2">
            <a:extLst>
              <a:ext uri="{FF2B5EF4-FFF2-40B4-BE49-F238E27FC236}">
                <a16:creationId xmlns:a16="http://schemas.microsoft.com/office/drawing/2014/main" id="{2952F383-4862-4271-B541-5612120030D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466513" y="5992753"/>
            <a:ext cx="1031758" cy="384723"/>
          </a:xfrm>
          <a:prstGeom prst="rect">
            <a:avLst/>
          </a:prstGeom>
        </p:spPr>
      </p:pic>
    </p:spTree>
    <p:extLst>
      <p:ext uri="{BB962C8B-B14F-4D97-AF65-F5344CB8AC3E}">
        <p14:creationId xmlns:p14="http://schemas.microsoft.com/office/powerpoint/2010/main" val="2945410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7" name="Title Text">
            <a:extLst>
              <a:ext uri="{FF2B5EF4-FFF2-40B4-BE49-F238E27FC236}">
                <a16:creationId xmlns:a16="http://schemas.microsoft.com/office/drawing/2014/main" id="{14C27936-4608-A44C-9C6E-3708646E2002}"/>
              </a:ext>
            </a:extLst>
          </p:cNvPr>
          <p:cNvSpPr txBox="1">
            <a:spLocks noGrp="1"/>
          </p:cNvSpPr>
          <p:nvPr>
            <p:ph type="title" hasCustomPrompt="1"/>
          </p:nvPr>
        </p:nvSpPr>
        <p:spPr>
          <a:xfrm>
            <a:off x="571370" y="571500"/>
            <a:ext cx="11010816" cy="952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4000">
                <a:solidFill>
                  <a:srgbClr val="525252"/>
                </a:solidFill>
              </a:defRPr>
            </a:lvl1pPr>
          </a:lstStyle>
          <a:p>
            <a:r>
              <a:rPr lang="en-US" dirty="0"/>
              <a:t>40pt Intel Clear Light Text Goes Here</a:t>
            </a:r>
          </a:p>
        </p:txBody>
      </p:sp>
    </p:spTree>
    <p:extLst>
      <p:ext uri="{BB962C8B-B14F-4D97-AF65-F5344CB8AC3E}">
        <p14:creationId xmlns:p14="http://schemas.microsoft.com/office/powerpoint/2010/main" val="970067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mp; Content">
    <p:spTree>
      <p:nvGrpSpPr>
        <p:cNvPr id="1" name=""/>
        <p:cNvGrpSpPr/>
        <p:nvPr/>
      </p:nvGrpSpPr>
      <p:grpSpPr>
        <a:xfrm>
          <a:off x="0" y="0"/>
          <a:ext cx="0" cy="0"/>
          <a:chOff x="0" y="0"/>
          <a:chExt cx="0" cy="0"/>
        </a:xfrm>
      </p:grpSpPr>
      <p:sp>
        <p:nvSpPr>
          <p:cNvPr id="17" name="Title Text">
            <a:extLst>
              <a:ext uri="{FF2B5EF4-FFF2-40B4-BE49-F238E27FC236}">
                <a16:creationId xmlns:a16="http://schemas.microsoft.com/office/drawing/2014/main" id="{14C27936-4608-A44C-9C6E-3708646E2002}"/>
              </a:ext>
            </a:extLst>
          </p:cNvPr>
          <p:cNvSpPr txBox="1">
            <a:spLocks noGrp="1"/>
          </p:cNvSpPr>
          <p:nvPr>
            <p:ph type="title" hasCustomPrompt="1"/>
          </p:nvPr>
        </p:nvSpPr>
        <p:spPr>
          <a:xfrm>
            <a:off x="571370" y="571500"/>
            <a:ext cx="11010816" cy="952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4000">
                <a:solidFill>
                  <a:srgbClr val="525252"/>
                </a:solidFill>
              </a:defRPr>
            </a:lvl1pPr>
          </a:lstStyle>
          <a:p>
            <a:r>
              <a:rPr lang="en-US" dirty="0"/>
              <a:t>40pt Intel Clear Light Text Goes Here</a:t>
            </a:r>
          </a:p>
        </p:txBody>
      </p:sp>
      <p:sp>
        <p:nvSpPr>
          <p:cNvPr id="3" name="Content Placeholder 2">
            <a:extLst>
              <a:ext uri="{FF2B5EF4-FFF2-40B4-BE49-F238E27FC236}">
                <a16:creationId xmlns:a16="http://schemas.microsoft.com/office/drawing/2014/main" id="{EBA0C540-99BD-45E3-99D2-78C2032EBE57}"/>
              </a:ext>
            </a:extLst>
          </p:cNvPr>
          <p:cNvSpPr>
            <a:spLocks noGrp="1"/>
          </p:cNvSpPr>
          <p:nvPr>
            <p:ph sz="quarter" idx="28"/>
          </p:nvPr>
        </p:nvSpPr>
        <p:spPr>
          <a:xfrm>
            <a:off x="571370" y="1673454"/>
            <a:ext cx="11010900" cy="457494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76909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ub &amp; Content">
    <p:spTree>
      <p:nvGrpSpPr>
        <p:cNvPr id="1" name=""/>
        <p:cNvGrpSpPr/>
        <p:nvPr/>
      </p:nvGrpSpPr>
      <p:grpSpPr>
        <a:xfrm>
          <a:off x="0" y="0"/>
          <a:ext cx="0" cy="0"/>
          <a:chOff x="0" y="0"/>
          <a:chExt cx="0" cy="0"/>
        </a:xfrm>
      </p:grpSpPr>
      <p:sp>
        <p:nvSpPr>
          <p:cNvPr id="17" name="Title Text">
            <a:extLst>
              <a:ext uri="{FF2B5EF4-FFF2-40B4-BE49-F238E27FC236}">
                <a16:creationId xmlns:a16="http://schemas.microsoft.com/office/drawing/2014/main" id="{14C27936-4608-A44C-9C6E-3708646E2002}"/>
              </a:ext>
            </a:extLst>
          </p:cNvPr>
          <p:cNvSpPr txBox="1">
            <a:spLocks noGrp="1"/>
          </p:cNvSpPr>
          <p:nvPr>
            <p:ph type="title" hasCustomPrompt="1"/>
          </p:nvPr>
        </p:nvSpPr>
        <p:spPr>
          <a:xfrm>
            <a:off x="571370" y="571500"/>
            <a:ext cx="11010816" cy="952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4000">
                <a:solidFill>
                  <a:srgbClr val="525252"/>
                </a:solidFill>
              </a:defRPr>
            </a:lvl1pPr>
          </a:lstStyle>
          <a:p>
            <a:r>
              <a:rPr lang="en-US" dirty="0"/>
              <a:t>40pt Intel Clear Light Text Goes Here</a:t>
            </a:r>
          </a:p>
        </p:txBody>
      </p:sp>
      <p:sp>
        <p:nvSpPr>
          <p:cNvPr id="3" name="Content Placeholder 2">
            <a:extLst>
              <a:ext uri="{FF2B5EF4-FFF2-40B4-BE49-F238E27FC236}">
                <a16:creationId xmlns:a16="http://schemas.microsoft.com/office/drawing/2014/main" id="{EBA0C540-99BD-45E3-99D2-78C2032EBE57}"/>
              </a:ext>
            </a:extLst>
          </p:cNvPr>
          <p:cNvSpPr>
            <a:spLocks noGrp="1"/>
          </p:cNvSpPr>
          <p:nvPr>
            <p:ph sz="quarter" idx="28"/>
          </p:nvPr>
        </p:nvSpPr>
        <p:spPr>
          <a:xfrm>
            <a:off x="571370" y="2139953"/>
            <a:ext cx="11010900" cy="41084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3">
            <a:extLst>
              <a:ext uri="{FF2B5EF4-FFF2-40B4-BE49-F238E27FC236}">
                <a16:creationId xmlns:a16="http://schemas.microsoft.com/office/drawing/2014/main" id="{D980C114-FE9A-4B63-B509-F59F1A2C55A5}"/>
              </a:ext>
            </a:extLst>
          </p:cNvPr>
          <p:cNvSpPr>
            <a:spLocks noGrp="1"/>
          </p:cNvSpPr>
          <p:nvPr>
            <p:ph type="body" sz="quarter" idx="29"/>
          </p:nvPr>
        </p:nvSpPr>
        <p:spPr>
          <a:xfrm>
            <a:off x="571370" y="1612901"/>
            <a:ext cx="11022013" cy="438150"/>
          </a:xfrm>
        </p:spPr>
        <p:txBody>
          <a:bodyPr>
            <a:noAutofit/>
          </a:bodyPr>
          <a:lstStyle>
            <a:lvl1pPr marL="0" indent="0">
              <a:buNone/>
              <a:defRPr sz="3200">
                <a:solidFill>
                  <a:schemeClr val="accent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247390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ub &amp; 2 Content Columns">
    <p:spTree>
      <p:nvGrpSpPr>
        <p:cNvPr id="1" name=""/>
        <p:cNvGrpSpPr/>
        <p:nvPr/>
      </p:nvGrpSpPr>
      <p:grpSpPr>
        <a:xfrm>
          <a:off x="0" y="0"/>
          <a:ext cx="0" cy="0"/>
          <a:chOff x="0" y="0"/>
          <a:chExt cx="0" cy="0"/>
        </a:xfrm>
      </p:grpSpPr>
      <p:sp>
        <p:nvSpPr>
          <p:cNvPr id="10" name="Title Text">
            <a:extLst>
              <a:ext uri="{FF2B5EF4-FFF2-40B4-BE49-F238E27FC236}">
                <a16:creationId xmlns:a16="http://schemas.microsoft.com/office/drawing/2014/main" id="{EBEEA47F-E66C-C546-A539-293E792A32CD}"/>
              </a:ext>
            </a:extLst>
          </p:cNvPr>
          <p:cNvSpPr txBox="1">
            <a:spLocks noGrp="1"/>
          </p:cNvSpPr>
          <p:nvPr>
            <p:ph type="title" hasCustomPrompt="1"/>
          </p:nvPr>
        </p:nvSpPr>
        <p:spPr>
          <a:xfrm>
            <a:off x="571500" y="571501"/>
            <a:ext cx="11010901" cy="9525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4000">
                <a:solidFill>
                  <a:srgbClr val="525252"/>
                </a:solidFill>
              </a:defRPr>
            </a:lvl1pPr>
          </a:lstStyle>
          <a:p>
            <a:r>
              <a:rPr lang="en-US" dirty="0"/>
              <a:t>40pt Intel Clear Light Text Goes Here</a:t>
            </a:r>
          </a:p>
        </p:txBody>
      </p:sp>
      <p:sp>
        <p:nvSpPr>
          <p:cNvPr id="3" name="Content Placeholder 2">
            <a:extLst>
              <a:ext uri="{FF2B5EF4-FFF2-40B4-BE49-F238E27FC236}">
                <a16:creationId xmlns:a16="http://schemas.microsoft.com/office/drawing/2014/main" id="{F495712A-D685-7146-A64F-2AEC13EF76F9}"/>
              </a:ext>
            </a:extLst>
          </p:cNvPr>
          <p:cNvSpPr>
            <a:spLocks noGrp="1"/>
          </p:cNvSpPr>
          <p:nvPr>
            <p:ph sz="quarter" idx="27"/>
          </p:nvPr>
        </p:nvSpPr>
        <p:spPr>
          <a:xfrm>
            <a:off x="571500" y="2139951"/>
            <a:ext cx="5288525" cy="41182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2">
            <a:extLst>
              <a:ext uri="{FF2B5EF4-FFF2-40B4-BE49-F238E27FC236}">
                <a16:creationId xmlns:a16="http://schemas.microsoft.com/office/drawing/2014/main" id="{A8FE6631-4BAF-4E4B-B6F0-F9ED72A3155E}"/>
              </a:ext>
            </a:extLst>
          </p:cNvPr>
          <p:cNvSpPr>
            <a:spLocks noGrp="1"/>
          </p:cNvSpPr>
          <p:nvPr>
            <p:ph sz="quarter" idx="28"/>
          </p:nvPr>
        </p:nvSpPr>
        <p:spPr>
          <a:xfrm>
            <a:off x="6289113" y="2139951"/>
            <a:ext cx="5288525" cy="41182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Text Placeholder 3">
            <a:extLst>
              <a:ext uri="{FF2B5EF4-FFF2-40B4-BE49-F238E27FC236}">
                <a16:creationId xmlns:a16="http://schemas.microsoft.com/office/drawing/2014/main" id="{D4EEAA39-7062-4DCE-91B8-83056F818FA8}"/>
              </a:ext>
            </a:extLst>
          </p:cNvPr>
          <p:cNvSpPr>
            <a:spLocks noGrp="1"/>
          </p:cNvSpPr>
          <p:nvPr>
            <p:ph type="body" sz="quarter" idx="29"/>
          </p:nvPr>
        </p:nvSpPr>
        <p:spPr>
          <a:xfrm>
            <a:off x="571500" y="1612901"/>
            <a:ext cx="11022013" cy="438150"/>
          </a:xfrm>
        </p:spPr>
        <p:txBody>
          <a:bodyPr>
            <a:noAutofit/>
          </a:bodyPr>
          <a:lstStyle>
            <a:lvl1pPr marL="0" indent="0">
              <a:buNone/>
              <a:defRPr sz="3200">
                <a:solidFill>
                  <a:schemeClr val="accent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288405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 Content Columns">
    <p:spTree>
      <p:nvGrpSpPr>
        <p:cNvPr id="1" name=""/>
        <p:cNvGrpSpPr/>
        <p:nvPr/>
      </p:nvGrpSpPr>
      <p:grpSpPr>
        <a:xfrm>
          <a:off x="0" y="0"/>
          <a:ext cx="0" cy="0"/>
          <a:chOff x="0" y="0"/>
          <a:chExt cx="0" cy="0"/>
        </a:xfrm>
      </p:grpSpPr>
      <p:sp>
        <p:nvSpPr>
          <p:cNvPr id="10" name="Title Text">
            <a:extLst>
              <a:ext uri="{FF2B5EF4-FFF2-40B4-BE49-F238E27FC236}">
                <a16:creationId xmlns:a16="http://schemas.microsoft.com/office/drawing/2014/main" id="{EBEEA47F-E66C-C546-A539-293E792A32CD}"/>
              </a:ext>
            </a:extLst>
          </p:cNvPr>
          <p:cNvSpPr txBox="1">
            <a:spLocks noGrp="1"/>
          </p:cNvSpPr>
          <p:nvPr>
            <p:ph type="title" hasCustomPrompt="1"/>
          </p:nvPr>
        </p:nvSpPr>
        <p:spPr>
          <a:xfrm>
            <a:off x="571500" y="571501"/>
            <a:ext cx="11010901" cy="9525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4000">
                <a:solidFill>
                  <a:srgbClr val="525252"/>
                </a:solidFill>
              </a:defRPr>
            </a:lvl1pPr>
          </a:lstStyle>
          <a:p>
            <a:r>
              <a:rPr lang="en-US" dirty="0"/>
              <a:t>40pt Intel Clear Light Text Goes Here</a:t>
            </a:r>
          </a:p>
        </p:txBody>
      </p:sp>
      <p:sp>
        <p:nvSpPr>
          <p:cNvPr id="3" name="Content Placeholder 2">
            <a:extLst>
              <a:ext uri="{FF2B5EF4-FFF2-40B4-BE49-F238E27FC236}">
                <a16:creationId xmlns:a16="http://schemas.microsoft.com/office/drawing/2014/main" id="{F495712A-D685-7146-A64F-2AEC13EF76F9}"/>
              </a:ext>
            </a:extLst>
          </p:cNvPr>
          <p:cNvSpPr>
            <a:spLocks noGrp="1"/>
          </p:cNvSpPr>
          <p:nvPr>
            <p:ph sz="quarter" idx="27"/>
          </p:nvPr>
        </p:nvSpPr>
        <p:spPr>
          <a:xfrm>
            <a:off x="571500" y="1673402"/>
            <a:ext cx="5288525" cy="458483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2">
            <a:extLst>
              <a:ext uri="{FF2B5EF4-FFF2-40B4-BE49-F238E27FC236}">
                <a16:creationId xmlns:a16="http://schemas.microsoft.com/office/drawing/2014/main" id="{A8FE6631-4BAF-4E4B-B6F0-F9ED72A3155E}"/>
              </a:ext>
            </a:extLst>
          </p:cNvPr>
          <p:cNvSpPr>
            <a:spLocks noGrp="1"/>
          </p:cNvSpPr>
          <p:nvPr>
            <p:ph sz="quarter" idx="28"/>
          </p:nvPr>
        </p:nvSpPr>
        <p:spPr>
          <a:xfrm>
            <a:off x="6289113" y="1673402"/>
            <a:ext cx="5288525" cy="458483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17176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ub, Content &amp; 2 Pictures">
    <p:spTree>
      <p:nvGrpSpPr>
        <p:cNvPr id="1" name=""/>
        <p:cNvGrpSpPr/>
        <p:nvPr/>
      </p:nvGrpSpPr>
      <p:grpSpPr>
        <a:xfrm>
          <a:off x="0" y="0"/>
          <a:ext cx="0" cy="0"/>
          <a:chOff x="0" y="0"/>
          <a:chExt cx="0" cy="0"/>
        </a:xfrm>
      </p:grpSpPr>
      <p:sp>
        <p:nvSpPr>
          <p:cNvPr id="23" name="Title Text">
            <a:extLst>
              <a:ext uri="{FF2B5EF4-FFF2-40B4-BE49-F238E27FC236}">
                <a16:creationId xmlns:a16="http://schemas.microsoft.com/office/drawing/2014/main" id="{FAEAC0A3-8438-1245-A28C-64BC26BFB231}"/>
              </a:ext>
            </a:extLst>
          </p:cNvPr>
          <p:cNvSpPr txBox="1">
            <a:spLocks noGrp="1"/>
          </p:cNvSpPr>
          <p:nvPr>
            <p:ph type="title" hasCustomPrompt="1"/>
          </p:nvPr>
        </p:nvSpPr>
        <p:spPr>
          <a:xfrm>
            <a:off x="571500" y="567227"/>
            <a:ext cx="5755707" cy="94588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4000">
                <a:solidFill>
                  <a:srgbClr val="525252"/>
                </a:solidFill>
              </a:defRPr>
            </a:lvl1pPr>
          </a:lstStyle>
          <a:p>
            <a:r>
              <a:rPr lang="en-US" dirty="0"/>
              <a:t>40pt Intel Clear Light Text Goes Here</a:t>
            </a:r>
          </a:p>
        </p:txBody>
      </p:sp>
      <p:sp>
        <p:nvSpPr>
          <p:cNvPr id="25" name="Body Level One…">
            <a:extLst>
              <a:ext uri="{FF2B5EF4-FFF2-40B4-BE49-F238E27FC236}">
                <a16:creationId xmlns:a16="http://schemas.microsoft.com/office/drawing/2014/main" id="{6903F994-74B2-4D40-AA5F-7F3D24A00171}"/>
              </a:ext>
            </a:extLst>
          </p:cNvPr>
          <p:cNvSpPr txBox="1">
            <a:spLocks noGrp="1"/>
          </p:cNvSpPr>
          <p:nvPr>
            <p:ph idx="27" hasCustomPrompt="1"/>
          </p:nvPr>
        </p:nvSpPr>
        <p:spPr>
          <a:xfrm>
            <a:off x="6609331" y="2978828"/>
            <a:ext cx="4668837" cy="34534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numCol="1">
            <a:normAutofit/>
          </a:bodyPr>
          <a:lstStyle>
            <a:lvl1pPr marL="0" marR="0" indent="0" algn="l" defTabSz="609600" eaLnBrk="1" fontAlgn="auto" latinLnBrk="0" hangingPunct="1">
              <a:lnSpc>
                <a:spcPts val="2450"/>
              </a:lnSpc>
              <a:spcBef>
                <a:spcPts val="0"/>
              </a:spcBef>
              <a:spcAft>
                <a:spcPts val="0"/>
              </a:spcAft>
              <a:buClrTx/>
              <a:buSzTx/>
              <a:buFont typeface="Arial" panose="020B0604020202020204" pitchFamily="34" charset="0"/>
              <a:buNone/>
              <a:tabLst/>
              <a:defRPr sz="1600">
                <a:solidFill>
                  <a:schemeClr val="tx2"/>
                </a:solidFill>
              </a:defRPr>
            </a:lvl1pPr>
          </a:lstStyle>
          <a:p>
            <a:r>
              <a:rPr lang="en-US" dirty="0"/>
              <a:t>Image Caption 16pt gray text</a:t>
            </a:r>
          </a:p>
        </p:txBody>
      </p:sp>
      <p:sp>
        <p:nvSpPr>
          <p:cNvPr id="26" name="Body Level One…">
            <a:extLst>
              <a:ext uri="{FF2B5EF4-FFF2-40B4-BE49-F238E27FC236}">
                <a16:creationId xmlns:a16="http://schemas.microsoft.com/office/drawing/2014/main" id="{BF74888E-798E-B543-94EF-279F3EA6E46B}"/>
              </a:ext>
            </a:extLst>
          </p:cNvPr>
          <p:cNvSpPr txBox="1">
            <a:spLocks noGrp="1"/>
          </p:cNvSpPr>
          <p:nvPr>
            <p:ph idx="28" hasCustomPrompt="1"/>
          </p:nvPr>
        </p:nvSpPr>
        <p:spPr>
          <a:xfrm>
            <a:off x="6609331" y="5929172"/>
            <a:ext cx="4668837" cy="34534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numCol="1">
            <a:normAutofit/>
          </a:bodyPr>
          <a:lstStyle>
            <a:lvl1pPr marL="0" marR="0" indent="0" algn="l" defTabSz="609600" eaLnBrk="1" fontAlgn="auto" latinLnBrk="0" hangingPunct="1">
              <a:lnSpc>
                <a:spcPts val="2450"/>
              </a:lnSpc>
              <a:spcBef>
                <a:spcPts val="0"/>
              </a:spcBef>
              <a:spcAft>
                <a:spcPts val="0"/>
              </a:spcAft>
              <a:buClrTx/>
              <a:buSzTx/>
              <a:buFont typeface="Arial" panose="020B0604020202020204" pitchFamily="34" charset="0"/>
              <a:buNone/>
              <a:tabLst/>
              <a:defRPr sz="1600">
                <a:solidFill>
                  <a:schemeClr val="tx2"/>
                </a:solidFill>
              </a:defRPr>
            </a:lvl1pPr>
          </a:lstStyle>
          <a:p>
            <a:r>
              <a:rPr lang="en-US" dirty="0"/>
              <a:t>Image Caption 16pt gray text</a:t>
            </a:r>
          </a:p>
        </p:txBody>
      </p:sp>
      <p:sp>
        <p:nvSpPr>
          <p:cNvPr id="5" name="Picture Placeholder 4">
            <a:extLst>
              <a:ext uri="{FF2B5EF4-FFF2-40B4-BE49-F238E27FC236}">
                <a16:creationId xmlns:a16="http://schemas.microsoft.com/office/drawing/2014/main" id="{BB3C6455-4913-47BC-8232-AB0BABBA08C3}"/>
              </a:ext>
            </a:extLst>
          </p:cNvPr>
          <p:cNvSpPr>
            <a:spLocks noGrp="1"/>
          </p:cNvSpPr>
          <p:nvPr>
            <p:ph type="pic" sz="quarter" idx="30"/>
          </p:nvPr>
        </p:nvSpPr>
        <p:spPr>
          <a:xfrm>
            <a:off x="6609331" y="571500"/>
            <a:ext cx="4668837" cy="2381250"/>
          </a:xfrm>
        </p:spPr>
        <p:txBody>
          <a:bodyPr/>
          <a:lstStyle/>
          <a:p>
            <a:endParaRPr lang="en-US"/>
          </a:p>
        </p:txBody>
      </p:sp>
      <p:sp>
        <p:nvSpPr>
          <p:cNvPr id="20" name="Picture Placeholder 4">
            <a:extLst>
              <a:ext uri="{FF2B5EF4-FFF2-40B4-BE49-F238E27FC236}">
                <a16:creationId xmlns:a16="http://schemas.microsoft.com/office/drawing/2014/main" id="{5CA48836-DAA2-4E4F-A22A-2F5682E12CEF}"/>
              </a:ext>
            </a:extLst>
          </p:cNvPr>
          <p:cNvSpPr>
            <a:spLocks noGrp="1"/>
          </p:cNvSpPr>
          <p:nvPr>
            <p:ph type="pic" sz="quarter" idx="31"/>
          </p:nvPr>
        </p:nvSpPr>
        <p:spPr>
          <a:xfrm>
            <a:off x="6609331" y="3537061"/>
            <a:ext cx="4668837" cy="2381250"/>
          </a:xfrm>
        </p:spPr>
        <p:txBody>
          <a:bodyPr/>
          <a:lstStyle/>
          <a:p>
            <a:endParaRPr lang="en-US"/>
          </a:p>
        </p:txBody>
      </p:sp>
      <p:sp>
        <p:nvSpPr>
          <p:cNvPr id="14" name="Content Placeholder 2">
            <a:extLst>
              <a:ext uri="{FF2B5EF4-FFF2-40B4-BE49-F238E27FC236}">
                <a16:creationId xmlns:a16="http://schemas.microsoft.com/office/drawing/2014/main" id="{DC0D3278-E8A7-4B14-A5ED-BE235CEC6F80}"/>
              </a:ext>
            </a:extLst>
          </p:cNvPr>
          <p:cNvSpPr>
            <a:spLocks noGrp="1"/>
          </p:cNvSpPr>
          <p:nvPr>
            <p:ph sz="quarter" idx="32"/>
          </p:nvPr>
        </p:nvSpPr>
        <p:spPr>
          <a:xfrm>
            <a:off x="571500" y="2139952"/>
            <a:ext cx="5768944" cy="41182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3">
            <a:extLst>
              <a:ext uri="{FF2B5EF4-FFF2-40B4-BE49-F238E27FC236}">
                <a16:creationId xmlns:a16="http://schemas.microsoft.com/office/drawing/2014/main" id="{403FD6E6-528D-49D5-BBAB-B26572C15F20}"/>
              </a:ext>
            </a:extLst>
          </p:cNvPr>
          <p:cNvSpPr>
            <a:spLocks noGrp="1"/>
          </p:cNvSpPr>
          <p:nvPr>
            <p:ph type="body" sz="quarter" idx="29"/>
          </p:nvPr>
        </p:nvSpPr>
        <p:spPr>
          <a:xfrm>
            <a:off x="571500" y="1612901"/>
            <a:ext cx="5768944" cy="438150"/>
          </a:xfrm>
        </p:spPr>
        <p:txBody>
          <a:bodyPr>
            <a:noAutofit/>
          </a:bodyPr>
          <a:lstStyle>
            <a:lvl1pPr marL="0" indent="0">
              <a:buNone/>
              <a:defRPr sz="3200">
                <a:solidFill>
                  <a:schemeClr val="accent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1746653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2.sv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1C80E488-8534-4743-924A-62CA17A7A192}"/>
              </a:ext>
            </a:extLst>
          </p:cNvPr>
          <p:cNvSpPr/>
          <p:nvPr userDrawn="1"/>
        </p:nvSpPr>
        <p:spPr>
          <a:xfrm>
            <a:off x="0" y="6458251"/>
            <a:ext cx="11736987" cy="450549"/>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2" name="Rectangle 11">
            <a:extLst>
              <a:ext uri="{FF2B5EF4-FFF2-40B4-BE49-F238E27FC236}">
                <a16:creationId xmlns:a16="http://schemas.microsoft.com/office/drawing/2014/main" id="{5F27ABEE-91E1-420E-AD52-066ECB7CBDFC}"/>
              </a:ext>
            </a:extLst>
          </p:cNvPr>
          <p:cNvSpPr/>
          <p:nvPr userDrawn="1"/>
        </p:nvSpPr>
        <p:spPr>
          <a:xfrm rot="5400000">
            <a:off x="8758537" y="2978453"/>
            <a:ext cx="6407450" cy="450549"/>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3" name="Body Level One…"/>
          <p:cNvSpPr txBox="1">
            <a:spLocks noGrp="1"/>
          </p:cNvSpPr>
          <p:nvPr>
            <p:ph type="body" idx="1"/>
          </p:nvPr>
        </p:nvSpPr>
        <p:spPr>
          <a:xfrm>
            <a:off x="592915" y="1524000"/>
            <a:ext cx="10972801" cy="47244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p>
            <a:r>
              <a:rPr lang="en-US" dirty="0"/>
              <a:t>Body copy Intel clear light 28 point</a:t>
            </a:r>
          </a:p>
          <a:p>
            <a:pPr lvl="1"/>
            <a:r>
              <a:rPr lang="en-US" dirty="0"/>
              <a:t>Sub Bullet one 24 point</a:t>
            </a:r>
          </a:p>
          <a:p>
            <a:pPr lvl="2"/>
            <a:r>
              <a:rPr lang="en-US" dirty="0"/>
              <a:t>Sub Bullet two 20 point</a:t>
            </a:r>
          </a:p>
          <a:p>
            <a:pPr lvl="3"/>
            <a:r>
              <a:rPr lang="en-US" dirty="0"/>
              <a:t>Sub Bullet three 18 point</a:t>
            </a:r>
          </a:p>
          <a:p>
            <a:pPr lvl="4"/>
            <a:r>
              <a:rPr lang="en-US" dirty="0"/>
              <a:t>Sub Bullet four 16 point</a:t>
            </a:r>
            <a:br>
              <a:rPr lang="en-US" dirty="0"/>
            </a:br>
            <a:endParaRPr lang="en-US" dirty="0"/>
          </a:p>
          <a:p>
            <a:pPr lvl="2"/>
            <a:endParaRPr dirty="0"/>
          </a:p>
        </p:txBody>
      </p:sp>
      <p:sp>
        <p:nvSpPr>
          <p:cNvPr id="4" name="Title Text"/>
          <p:cNvSpPr txBox="1">
            <a:spLocks noGrp="1"/>
          </p:cNvSpPr>
          <p:nvPr>
            <p:ph type="title"/>
          </p:nvPr>
        </p:nvSpPr>
        <p:spPr>
          <a:xfrm>
            <a:off x="592916" y="571500"/>
            <a:ext cx="10972801" cy="8836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p>
            <a:r>
              <a:rPr lang="en-US" dirty="0"/>
              <a:t>40pt Intel Clear Light Text Goes Here</a:t>
            </a:r>
            <a:endParaRPr dirty="0"/>
          </a:p>
        </p:txBody>
      </p:sp>
      <p:pic>
        <p:nvPicPr>
          <p:cNvPr id="6" name="Graphic 5">
            <a:extLst>
              <a:ext uri="{FF2B5EF4-FFF2-40B4-BE49-F238E27FC236}">
                <a16:creationId xmlns:a16="http://schemas.microsoft.com/office/drawing/2014/main" id="{DCACDBB0-BD96-446C-8F63-C56E4AA10FBD}"/>
              </a:ext>
            </a:extLst>
          </p:cNvPr>
          <p:cNvPicPr>
            <a:picLocks noChangeAspect="1"/>
          </p:cNvPicPr>
          <p:nvPr userDrawn="1"/>
        </p:nvPicPr>
        <p:blipFill>
          <a:blip r:embed="rId28">
            <a:extLst>
              <a:ext uri="{96DAC541-7B7A-43D3-8B79-37D633B846F1}">
                <asvg:svgBlip xmlns:asvg="http://schemas.microsoft.com/office/drawing/2016/SVG/main" r:embed="rId29"/>
              </a:ext>
            </a:extLst>
          </a:blip>
          <a:stretch>
            <a:fillRect/>
          </a:stretch>
        </p:blipFill>
        <p:spPr>
          <a:xfrm>
            <a:off x="11137466" y="6554735"/>
            <a:ext cx="476084" cy="177524"/>
          </a:xfrm>
          <a:prstGeom prst="rect">
            <a:avLst/>
          </a:prstGeom>
        </p:spPr>
      </p:pic>
      <p:sp>
        <p:nvSpPr>
          <p:cNvPr id="9" name="TextBox 8">
            <a:extLst>
              <a:ext uri="{FF2B5EF4-FFF2-40B4-BE49-F238E27FC236}">
                <a16:creationId xmlns:a16="http://schemas.microsoft.com/office/drawing/2014/main" id="{51520E06-BF98-49FF-91DB-15EBE855DD9E}"/>
              </a:ext>
            </a:extLst>
          </p:cNvPr>
          <p:cNvSpPr txBox="1"/>
          <p:nvPr userDrawn="1"/>
        </p:nvSpPr>
        <p:spPr>
          <a:xfrm>
            <a:off x="11908632" y="6579173"/>
            <a:ext cx="128240" cy="1231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2438338" rtl="0" fontAlgn="auto" latinLnBrk="0" hangingPunct="0">
              <a:lnSpc>
                <a:spcPct val="100000"/>
              </a:lnSpc>
              <a:spcBef>
                <a:spcPts val="0"/>
              </a:spcBef>
              <a:spcAft>
                <a:spcPts val="0"/>
              </a:spcAft>
              <a:buClrTx/>
              <a:buSzTx/>
              <a:buFontTx/>
              <a:buNone/>
              <a:tabLst/>
            </a:pPr>
            <a:fld id="{4F6B73DA-0149-4325-A7B8-AE29BD4BC701}" type="slidenum">
              <a:rPr kumimoji="0" lang="en-US" sz="800" b="0" i="0" u="none" strike="noStrike" cap="none" spc="0" normalizeH="0" baseline="0" smtClean="0">
                <a:ln>
                  <a:noFill/>
                </a:ln>
                <a:solidFill>
                  <a:schemeClr val="bg2"/>
                </a:solidFill>
                <a:effectLst/>
                <a:uFillTx/>
                <a:latin typeface="+mn-lt"/>
                <a:ea typeface="+mn-ea"/>
                <a:cs typeface="+mn-cs"/>
                <a:sym typeface="Helvetica Neue"/>
              </a:rPr>
              <a:pPr marL="0" marR="0" indent="0" algn="ctr" defTabSz="2438338" rtl="0" fontAlgn="auto" latinLnBrk="0" hangingPunct="0">
                <a:lnSpc>
                  <a:spcPct val="100000"/>
                </a:lnSpc>
                <a:spcBef>
                  <a:spcPts val="0"/>
                </a:spcBef>
                <a:spcAft>
                  <a:spcPts val="0"/>
                </a:spcAft>
                <a:buClrTx/>
                <a:buSzTx/>
                <a:buFontTx/>
                <a:buNone/>
                <a:tabLst/>
              </a:pPr>
              <a:t>‹#›</a:t>
            </a:fld>
            <a:endParaRPr kumimoji="0" lang="en-US" sz="800" b="0" i="0" u="none" strike="noStrike" cap="none" spc="0" normalizeH="0" baseline="0" dirty="0" err="1">
              <a:ln>
                <a:noFill/>
              </a:ln>
              <a:solidFill>
                <a:schemeClr val="bg2"/>
              </a:solidFill>
              <a:effectLst/>
              <a:uFillTx/>
              <a:latin typeface="+mn-lt"/>
              <a:ea typeface="+mn-ea"/>
              <a:cs typeface="+mn-cs"/>
              <a:sym typeface="Helvetica Neue"/>
            </a:endParaRPr>
          </a:p>
        </p:txBody>
      </p:sp>
    </p:spTree>
    <p:extLst>
      <p:ext uri="{BB962C8B-B14F-4D97-AF65-F5344CB8AC3E}">
        <p14:creationId xmlns:p14="http://schemas.microsoft.com/office/powerpoint/2010/main" val="153033226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marL="0" marR="0" indent="0" algn="l" defTabSz="609600" latinLnBrk="0">
        <a:lnSpc>
          <a:spcPct val="90000"/>
        </a:lnSpc>
        <a:spcBef>
          <a:spcPts val="0"/>
        </a:spcBef>
        <a:spcAft>
          <a:spcPts val="0"/>
        </a:spcAft>
        <a:buClrTx/>
        <a:buSzTx/>
        <a:buFontTx/>
        <a:buNone/>
        <a:tabLst/>
        <a:defRPr sz="40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1pPr>
      <a:lvl2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2pPr>
      <a:lvl3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3pPr>
      <a:lvl4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4pPr>
      <a:lvl5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5pPr>
      <a:lvl6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6pPr>
      <a:lvl7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7pPr>
      <a:lvl8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8pPr>
      <a:lvl9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9pPr>
    </p:titleStyle>
    <p:bodyStyle>
      <a:lvl1pPr marL="228600" marR="0" indent="-228600" algn="l" defTabSz="609600" latinLnBrk="0">
        <a:lnSpc>
          <a:spcPct val="100000"/>
        </a:lnSpc>
        <a:spcBef>
          <a:spcPts val="1200"/>
        </a:spcBef>
        <a:spcAft>
          <a:spcPts val="0"/>
        </a:spcAft>
        <a:buClrTx/>
        <a:buSzTx/>
        <a:buFont typeface="Wingdings" pitchFamily="2" charset="2"/>
        <a:buChar char="§"/>
        <a:tabLst/>
        <a:defRPr sz="28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1pPr>
      <a:lvl2pPr marL="431800" marR="0" indent="-203200" algn="l" defTabSz="609600" latinLnBrk="0">
        <a:lnSpc>
          <a:spcPct val="100000"/>
        </a:lnSpc>
        <a:spcBef>
          <a:spcPts val="1200"/>
        </a:spcBef>
        <a:spcAft>
          <a:spcPts val="0"/>
        </a:spcAft>
        <a:buClrTx/>
        <a:buSzTx/>
        <a:buFont typeface="Arial" panose="020B0604020202020204" pitchFamily="34" charset="0"/>
        <a:buChar char="•"/>
        <a:tabLst/>
        <a:defRPr sz="24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2pPr>
      <a:lvl3pPr marL="686594" marR="0" indent="-197644" algn="l" defTabSz="609600" latinLnBrk="0">
        <a:lnSpc>
          <a:spcPct val="100000"/>
        </a:lnSpc>
        <a:spcBef>
          <a:spcPts val="1200"/>
        </a:spcBef>
        <a:spcAft>
          <a:spcPts val="0"/>
        </a:spcAft>
        <a:buClrTx/>
        <a:buSzTx/>
        <a:buFont typeface="Arial" panose="020B0604020202020204" pitchFamily="34" charset="0"/>
        <a:buChar char="•"/>
        <a:tabLst/>
        <a:defRPr sz="18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3pPr>
      <a:lvl4pPr marL="919957" marR="0" indent="-228600" algn="l" defTabSz="609600" latinLnBrk="0">
        <a:lnSpc>
          <a:spcPct val="100000"/>
        </a:lnSpc>
        <a:spcBef>
          <a:spcPts val="1200"/>
        </a:spcBef>
        <a:spcAft>
          <a:spcPts val="0"/>
        </a:spcAft>
        <a:buClrTx/>
        <a:buSzTx/>
        <a:buFont typeface="Arial" panose="020B0604020202020204" pitchFamily="34" charset="0"/>
        <a:buChar char="•"/>
        <a:tabLst/>
        <a:defRPr sz="18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4pPr>
      <a:lvl5pPr marL="1148557" marR="0" indent="-228600" algn="l" defTabSz="609600" latinLnBrk="0">
        <a:lnSpc>
          <a:spcPct val="100000"/>
        </a:lnSpc>
        <a:spcBef>
          <a:spcPts val="1200"/>
        </a:spcBef>
        <a:spcAft>
          <a:spcPts val="0"/>
        </a:spcAft>
        <a:buClrTx/>
        <a:buSzTx/>
        <a:buFont typeface="Arial" panose="020B0604020202020204" pitchFamily="34" charset="0"/>
        <a:buChar char="•"/>
        <a:tabLst/>
        <a:defRPr sz="16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5pPr>
      <a:lvl6pPr marL="0" marR="0" indent="571500" algn="l" defTabSz="609600" latinLnBrk="0">
        <a:lnSpc>
          <a:spcPct val="90000"/>
        </a:lnSpc>
        <a:spcBef>
          <a:spcPts val="0"/>
        </a:spcBef>
        <a:spcAft>
          <a:spcPts val="0"/>
        </a:spcAft>
        <a:buClrTx/>
        <a:buSzTx/>
        <a:buFontTx/>
        <a:buNone/>
        <a:tabLst/>
        <a:defRPr sz="1300" b="0" i="0" u="none" strike="noStrike" cap="none" spc="0" baseline="0">
          <a:solidFill>
            <a:srgbClr val="5E5E5E"/>
          </a:solidFill>
          <a:uFillTx/>
          <a:latin typeface="Helvetica"/>
          <a:ea typeface="Helvetica"/>
          <a:cs typeface="Helvetica"/>
          <a:sym typeface="Helvetica"/>
        </a:defRPr>
      </a:lvl6pPr>
      <a:lvl7pPr marL="0" marR="0" indent="685800" algn="l" defTabSz="609600" latinLnBrk="0">
        <a:lnSpc>
          <a:spcPct val="90000"/>
        </a:lnSpc>
        <a:spcBef>
          <a:spcPts val="0"/>
        </a:spcBef>
        <a:spcAft>
          <a:spcPts val="0"/>
        </a:spcAft>
        <a:buClrTx/>
        <a:buSzTx/>
        <a:buFontTx/>
        <a:buNone/>
        <a:tabLst/>
        <a:defRPr sz="1300" b="0" i="0" u="none" strike="noStrike" cap="none" spc="0" baseline="0">
          <a:solidFill>
            <a:srgbClr val="5E5E5E"/>
          </a:solidFill>
          <a:uFillTx/>
          <a:latin typeface="Helvetica"/>
          <a:ea typeface="Helvetica"/>
          <a:cs typeface="Helvetica"/>
          <a:sym typeface="Helvetica"/>
        </a:defRPr>
      </a:lvl7pPr>
      <a:lvl8pPr marL="0" marR="0" indent="800100" algn="l" defTabSz="609600" latinLnBrk="0">
        <a:lnSpc>
          <a:spcPct val="90000"/>
        </a:lnSpc>
        <a:spcBef>
          <a:spcPts val="0"/>
        </a:spcBef>
        <a:spcAft>
          <a:spcPts val="0"/>
        </a:spcAft>
        <a:buClrTx/>
        <a:buSzTx/>
        <a:buFontTx/>
        <a:buNone/>
        <a:tabLst/>
        <a:defRPr sz="1300" b="0" i="0" u="none" strike="noStrike" cap="none" spc="0" baseline="0">
          <a:solidFill>
            <a:srgbClr val="5E5E5E"/>
          </a:solidFill>
          <a:uFillTx/>
          <a:latin typeface="Helvetica"/>
          <a:ea typeface="Helvetica"/>
          <a:cs typeface="Helvetica"/>
          <a:sym typeface="Helvetica"/>
        </a:defRPr>
      </a:lvl8pPr>
      <a:lvl9pPr marL="0" marR="0" indent="914400" algn="l" defTabSz="609600" latinLnBrk="0">
        <a:lnSpc>
          <a:spcPct val="90000"/>
        </a:lnSpc>
        <a:spcBef>
          <a:spcPts val="0"/>
        </a:spcBef>
        <a:spcAft>
          <a:spcPts val="0"/>
        </a:spcAft>
        <a:buClrTx/>
        <a:buSzTx/>
        <a:buFontTx/>
        <a:buNone/>
        <a:tabLst/>
        <a:defRPr sz="1300" b="0" i="0" u="none" strike="noStrike" cap="none" spc="0" baseline="0">
          <a:solidFill>
            <a:srgbClr val="5E5E5E"/>
          </a:solidFill>
          <a:uFillTx/>
          <a:latin typeface="Helvetica"/>
          <a:ea typeface="Helvetica"/>
          <a:cs typeface="Helvetica"/>
          <a:sym typeface="Helvetica"/>
        </a:defRPr>
      </a:lvl9pPr>
    </p:bodyStyle>
    <p:otherStyle>
      <a:lvl1pPr marL="0" marR="0" indent="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1pPr>
      <a:lvl2pPr marL="0" marR="0" indent="2286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2pPr>
      <a:lvl3pPr marL="0" marR="0" indent="4572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3pPr>
      <a:lvl4pPr marL="0" marR="0" indent="6858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4pPr>
      <a:lvl5pPr marL="0" marR="0" indent="9144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5pPr>
      <a:lvl6pPr marL="0" marR="0" indent="11430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6pPr>
      <a:lvl7pPr marL="0" marR="0" indent="13716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7pPr>
      <a:lvl8pPr marL="0" marR="0" indent="16002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8pPr>
      <a:lvl9pPr marL="0" marR="0" indent="18288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image" Target="../media/image8.emf"/><Relationship Id="rId1" Type="http://schemas.openxmlformats.org/officeDocument/2006/relationships/slideLayout" Target="../slideLayouts/slideLayout8.xml"/><Relationship Id="rId5" Type="http://schemas.openxmlformats.org/officeDocument/2006/relationships/image" Target="../media/image10.png"/><Relationship Id="rId4" Type="http://schemas.openxmlformats.org/officeDocument/2006/relationships/image" Target="../media/image9.emf"/></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79F4BE2-8E4A-4003-B816-9E34781F7E88}"/>
              </a:ext>
            </a:extLst>
          </p:cNvPr>
          <p:cNvSpPr>
            <a:spLocks noGrp="1"/>
          </p:cNvSpPr>
          <p:nvPr>
            <p:ph type="title"/>
          </p:nvPr>
        </p:nvSpPr>
        <p:spPr>
          <a:xfrm>
            <a:off x="1469204" y="2772297"/>
            <a:ext cx="10541286" cy="1840045"/>
          </a:xfrm>
        </p:spPr>
        <p:txBody>
          <a:bodyPr/>
          <a:lstStyle/>
          <a:p>
            <a:br>
              <a:rPr lang="en-US" sz="4400" dirty="0"/>
            </a:br>
            <a:r>
              <a:rPr lang="en-US" sz="4400" dirty="0"/>
              <a:t>Mapping of EDGEAPP with GSMA OP</a:t>
            </a:r>
            <a:r>
              <a:rPr lang="en-US" sz="4000" dirty="0"/>
              <a:t> Roles</a:t>
            </a:r>
            <a:br>
              <a:rPr lang="en-US" sz="4800" dirty="0"/>
            </a:br>
            <a:endParaRPr lang="en-US" sz="4800" dirty="0"/>
          </a:p>
        </p:txBody>
      </p:sp>
      <p:sp>
        <p:nvSpPr>
          <p:cNvPr id="4" name="Text Placeholder 3">
            <a:extLst>
              <a:ext uri="{FF2B5EF4-FFF2-40B4-BE49-F238E27FC236}">
                <a16:creationId xmlns:a16="http://schemas.microsoft.com/office/drawing/2014/main" id="{C5139A39-08BC-4F2F-94A3-F43AAEEFAEB4}"/>
              </a:ext>
            </a:extLst>
          </p:cNvPr>
          <p:cNvSpPr>
            <a:spLocks noGrp="1"/>
          </p:cNvSpPr>
          <p:nvPr>
            <p:ph type="body" sz="quarter" idx="25"/>
          </p:nvPr>
        </p:nvSpPr>
        <p:spPr>
          <a:xfrm>
            <a:off x="1720971" y="1867050"/>
            <a:ext cx="9796281" cy="747406"/>
          </a:xfrm>
        </p:spPr>
        <p:txBody>
          <a:bodyPr>
            <a:normAutofit/>
          </a:bodyPr>
          <a:lstStyle/>
          <a:p>
            <a:r>
              <a:rPr lang="en-US" sz="4400" dirty="0"/>
              <a:t>3GPP</a:t>
            </a:r>
          </a:p>
        </p:txBody>
      </p:sp>
      <p:sp>
        <p:nvSpPr>
          <p:cNvPr id="9" name="Text Placeholder 8">
            <a:extLst>
              <a:ext uri="{FF2B5EF4-FFF2-40B4-BE49-F238E27FC236}">
                <a16:creationId xmlns:a16="http://schemas.microsoft.com/office/drawing/2014/main" id="{ABEAF9F9-E88D-44A4-A1B6-BAA2E532B65E}"/>
              </a:ext>
            </a:extLst>
          </p:cNvPr>
          <p:cNvSpPr>
            <a:spLocks noGrp="1"/>
          </p:cNvSpPr>
          <p:nvPr>
            <p:ph type="body" sz="quarter" idx="27"/>
          </p:nvPr>
        </p:nvSpPr>
        <p:spPr>
          <a:xfrm>
            <a:off x="1720971" y="5007209"/>
            <a:ext cx="9796280" cy="1042838"/>
          </a:xfrm>
        </p:spPr>
        <p:txBody>
          <a:bodyPr>
            <a:normAutofit/>
          </a:bodyPr>
          <a:lstStyle/>
          <a:p>
            <a:r>
              <a:rPr lang="en-US" sz="2000" dirty="0"/>
              <a:t>Samar Shailendra (Intel)</a:t>
            </a:r>
          </a:p>
        </p:txBody>
      </p:sp>
    </p:spTree>
    <p:extLst>
      <p:ext uri="{BB962C8B-B14F-4D97-AF65-F5344CB8AC3E}">
        <p14:creationId xmlns:p14="http://schemas.microsoft.com/office/powerpoint/2010/main" val="2086400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4ED957-3C0D-4999-A6DD-476D1F5DAD8F}"/>
              </a:ext>
            </a:extLst>
          </p:cNvPr>
          <p:cNvSpPr>
            <a:spLocks noGrp="1"/>
          </p:cNvSpPr>
          <p:nvPr>
            <p:ph type="title"/>
          </p:nvPr>
        </p:nvSpPr>
        <p:spPr>
          <a:xfrm>
            <a:off x="571370" y="571500"/>
            <a:ext cx="11469942" cy="952499"/>
          </a:xfrm>
        </p:spPr>
        <p:txBody>
          <a:bodyPr/>
          <a:lstStyle/>
          <a:p>
            <a:r>
              <a:rPr lang="en-US" sz="3600" dirty="0"/>
              <a:t>Operator Platform definition &amp; notes on OP instance</a:t>
            </a:r>
          </a:p>
        </p:txBody>
      </p:sp>
      <p:sp>
        <p:nvSpPr>
          <p:cNvPr id="3" name="Content Placeholder 2">
            <a:extLst>
              <a:ext uri="{FF2B5EF4-FFF2-40B4-BE49-F238E27FC236}">
                <a16:creationId xmlns:a16="http://schemas.microsoft.com/office/drawing/2014/main" id="{5A78CC24-506B-4009-B381-27914D49F618}"/>
              </a:ext>
            </a:extLst>
          </p:cNvPr>
          <p:cNvSpPr>
            <a:spLocks noGrp="1"/>
          </p:cNvSpPr>
          <p:nvPr>
            <p:ph sz="quarter" idx="28"/>
          </p:nvPr>
        </p:nvSpPr>
        <p:spPr/>
        <p:txBody>
          <a:bodyPr>
            <a:normAutofit fontScale="92500"/>
          </a:bodyPr>
          <a:lstStyle/>
          <a:p>
            <a:pPr marL="342900" indent="-342900">
              <a:spcBef>
                <a:spcPts val="600"/>
              </a:spcBef>
              <a:buFont typeface="Arial" panose="020B0604020202020204" pitchFamily="34" charset="0"/>
              <a:buChar char="•"/>
            </a:pPr>
            <a:r>
              <a:rPr lang="en-US" sz="2400" dirty="0"/>
              <a:t>In its PRD, GSMA OPG defines the Operator Platform as: </a:t>
            </a:r>
          </a:p>
          <a:p>
            <a:pPr marL="0" indent="0">
              <a:spcBef>
                <a:spcPts val="600"/>
              </a:spcBef>
              <a:buNone/>
            </a:pPr>
            <a:r>
              <a:rPr lang="en-US" sz="2400" dirty="0"/>
              <a:t>	</a:t>
            </a:r>
            <a:r>
              <a:rPr lang="en-US" sz="2100" i="1" dirty="0">
                <a:latin typeface="Calibri" panose="020F0502020204030204" pitchFamily="34" charset="0"/>
                <a:cs typeface="Calibri" panose="020F0502020204030204" pitchFamily="34" charset="0"/>
              </a:rPr>
              <a:t>“An Operator Platform (OP) facilitates access to the Edge Cloud capability of an Operator or 	federation 	of Operators and Partners. It follows the architectural and technical principles defined in this document. 	NOTE: Future versions of this document may extend the capabilities of the Operator Platform.”</a:t>
            </a:r>
          </a:p>
          <a:p>
            <a:pPr marL="342900" indent="-342900">
              <a:spcBef>
                <a:spcPts val="600"/>
              </a:spcBef>
              <a:buFont typeface="Arial" panose="020B0604020202020204" pitchFamily="34" charset="0"/>
              <a:buChar char="•"/>
            </a:pPr>
            <a:r>
              <a:rPr lang="en-US" sz="2400" dirty="0"/>
              <a:t>General note on OP instance: </a:t>
            </a:r>
          </a:p>
          <a:p>
            <a:pPr marL="546100" lvl="1" indent="-342900">
              <a:spcBef>
                <a:spcPts val="600"/>
              </a:spcBef>
            </a:pPr>
            <a:r>
              <a:rPr lang="en-US" sz="2000" dirty="0"/>
              <a:t>According to Figure 14 (clause 4.6) and Figure 15 (clause 4.8) of the GSMA OP PRD (v2.0), </a:t>
            </a:r>
            <a:r>
              <a:rPr lang="en-US" sz="2000" b="1" dirty="0">
                <a:solidFill>
                  <a:srgbClr val="FF0000"/>
                </a:solidFill>
              </a:rPr>
              <a:t>an OP instance can be seen as AF connected to NEF to access the SBI-NR</a:t>
            </a:r>
            <a:r>
              <a:rPr lang="en-US" sz="2000" dirty="0"/>
              <a:t>. </a:t>
            </a:r>
          </a:p>
          <a:p>
            <a:pPr marL="546100" lvl="1" indent="-342900">
              <a:spcBef>
                <a:spcPts val="600"/>
              </a:spcBef>
            </a:pPr>
            <a:r>
              <a:rPr lang="en-US" sz="2000" dirty="0"/>
              <a:t>Also Figure 16 clarifies that the OP instance is connected to NEF via SBI-NR (for 5G Core). As a further clarification, Annex F talks about “OP in the role of AF” and “external entities in the role of an AF can initiate requests towards the 5G core network via the NEF containing parameters, […]”</a:t>
            </a:r>
          </a:p>
          <a:p>
            <a:pPr marL="546100" lvl="1" indent="-342900">
              <a:spcBef>
                <a:spcPts val="600"/>
              </a:spcBef>
            </a:pPr>
            <a:r>
              <a:rPr lang="en-US" sz="2000" dirty="0"/>
              <a:t>In clause 2.1.1, “</a:t>
            </a:r>
            <a:r>
              <a:rPr lang="en-US" sz="2100" i="1" dirty="0">
                <a:latin typeface="Calibri" panose="020F0502020204030204" pitchFamily="34" charset="0"/>
                <a:cs typeface="Calibri" panose="020F0502020204030204" pitchFamily="34" charset="0"/>
              </a:rPr>
              <a:t>For each operator supporting the OP, there shall be an OP instance that has the sole responsibility for managing the resources and services that the OP exposes in that operator's network. This instance may be operated by the Operator or be </a:t>
            </a:r>
            <a:r>
              <a:rPr lang="en-US" sz="2100" i="1" dirty="0">
                <a:solidFill>
                  <a:srgbClr val="FF0000"/>
                </a:solidFill>
                <a:latin typeface="Calibri" panose="020F0502020204030204" pitchFamily="34" charset="0"/>
                <a:cs typeface="Calibri" panose="020F0502020204030204" pitchFamily="34" charset="0"/>
              </a:rPr>
              <a:t>outsourced</a:t>
            </a:r>
            <a:r>
              <a:rPr lang="en-US" sz="2100" i="1" dirty="0">
                <a:latin typeface="Calibri" panose="020F0502020204030204" pitchFamily="34" charset="0"/>
                <a:cs typeface="Calibri" panose="020F0502020204030204" pitchFamily="34" charset="0"/>
              </a:rPr>
              <a:t>.”</a:t>
            </a:r>
          </a:p>
          <a:p>
            <a:pPr marL="342900" indent="-342900">
              <a:spcBef>
                <a:spcPts val="600"/>
              </a:spcBef>
              <a:buFont typeface="Arial" panose="020B0604020202020204" pitchFamily="34" charset="0"/>
              <a:buChar char="•"/>
            </a:pPr>
            <a:endParaRPr lang="en-US" sz="2400" dirty="0"/>
          </a:p>
          <a:p>
            <a:pPr marL="342900" indent="-342900">
              <a:spcBef>
                <a:spcPts val="600"/>
              </a:spcBef>
              <a:buFont typeface="Arial" panose="020B0604020202020204" pitchFamily="34" charset="0"/>
              <a:buChar char="•"/>
            </a:pPr>
            <a:endParaRPr lang="en-US" sz="2400" dirty="0"/>
          </a:p>
        </p:txBody>
      </p:sp>
    </p:spTree>
    <p:extLst>
      <p:ext uri="{BB962C8B-B14F-4D97-AF65-F5344CB8AC3E}">
        <p14:creationId xmlns:p14="http://schemas.microsoft.com/office/powerpoint/2010/main" val="173737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11F31E-19D6-46A7-B4A9-0AFB83F935C8}"/>
              </a:ext>
            </a:extLst>
          </p:cNvPr>
          <p:cNvSpPr>
            <a:spLocks noGrp="1"/>
          </p:cNvSpPr>
          <p:nvPr>
            <p:ph type="title"/>
          </p:nvPr>
        </p:nvSpPr>
        <p:spPr>
          <a:xfrm>
            <a:off x="571500" y="571501"/>
            <a:ext cx="11010901" cy="952500"/>
          </a:xfrm>
        </p:spPr>
        <p:txBody>
          <a:bodyPr>
            <a:normAutofit/>
          </a:bodyPr>
          <a:lstStyle/>
          <a:p>
            <a:r>
              <a:rPr lang="en-US" dirty="0"/>
              <a:t>OP Domain</a:t>
            </a:r>
          </a:p>
        </p:txBody>
      </p:sp>
      <p:sp>
        <p:nvSpPr>
          <p:cNvPr id="3" name="Content Placeholder 2">
            <a:extLst>
              <a:ext uri="{FF2B5EF4-FFF2-40B4-BE49-F238E27FC236}">
                <a16:creationId xmlns:a16="http://schemas.microsoft.com/office/drawing/2014/main" id="{019A3BAC-FFD4-4093-B453-FBDC26DD6622}"/>
              </a:ext>
            </a:extLst>
          </p:cNvPr>
          <p:cNvSpPr>
            <a:spLocks noGrp="1"/>
          </p:cNvSpPr>
          <p:nvPr>
            <p:ph sz="quarter" idx="27"/>
          </p:nvPr>
        </p:nvSpPr>
        <p:spPr>
          <a:xfrm>
            <a:off x="571500" y="1673402"/>
            <a:ext cx="5288525" cy="4584830"/>
          </a:xfrm>
        </p:spPr>
        <p:txBody>
          <a:bodyPr>
            <a:normAutofit lnSpcReduction="10000"/>
          </a:bodyPr>
          <a:lstStyle/>
          <a:p>
            <a:pPr marL="342900" indent="-342900">
              <a:buFont typeface="Arial" panose="020B0604020202020204" pitchFamily="34" charset="0"/>
              <a:buChar char="•"/>
            </a:pPr>
            <a:r>
              <a:rPr lang="it-IT" dirty="0"/>
              <a:t>According to GSMA PRD, the domain of the Operator Platform is separated from the network domain</a:t>
            </a:r>
            <a:r>
              <a:rPr lang="en-US" dirty="0"/>
              <a:t>.</a:t>
            </a:r>
          </a:p>
          <a:p>
            <a:pPr marL="342900" indent="-342900">
              <a:buFont typeface="Arial" panose="020B0604020202020204" pitchFamily="34" charset="0"/>
              <a:buChar char="•"/>
            </a:pPr>
            <a:r>
              <a:rPr lang="it-IT" sz="2800" dirty="0"/>
              <a:t>According to 3GPP [28.814] the 5GC is in the PLMN domain, while EDGEAPP entities like EES and EAS are outside this domain.</a:t>
            </a:r>
          </a:p>
          <a:p>
            <a:pPr marL="342900" indent="-342900">
              <a:buFont typeface="Arial" panose="020B0604020202020204" pitchFamily="34" charset="0"/>
              <a:buChar char="•"/>
            </a:pPr>
            <a:r>
              <a:rPr lang="it-IT" sz="2800" dirty="0"/>
              <a:t>MEC (seen by 5GS as an AF) is outside the 3GPP domain</a:t>
            </a:r>
            <a:endParaRPr lang="en-US" sz="2800" dirty="0"/>
          </a:p>
          <a:p>
            <a:pPr marL="342900" indent="-342900">
              <a:buFont typeface="Arial" panose="020B0604020202020204" pitchFamily="34" charset="0"/>
              <a:buChar char="•"/>
            </a:pPr>
            <a:endParaRPr lang="it-IT" dirty="0"/>
          </a:p>
        </p:txBody>
      </p:sp>
      <p:pic>
        <p:nvPicPr>
          <p:cNvPr id="4" name="Picture 3">
            <a:extLst>
              <a:ext uri="{FF2B5EF4-FFF2-40B4-BE49-F238E27FC236}">
                <a16:creationId xmlns:a16="http://schemas.microsoft.com/office/drawing/2014/main" id="{3DE32F79-1F55-4BDC-9ECE-ABB1930CFE12}"/>
              </a:ext>
            </a:extLst>
          </p:cNvPr>
          <p:cNvPicPr>
            <a:picLocks noChangeAspect="1"/>
          </p:cNvPicPr>
          <p:nvPr/>
        </p:nvPicPr>
        <p:blipFill>
          <a:blip r:embed="rId2"/>
          <a:stretch>
            <a:fillRect/>
          </a:stretch>
        </p:blipFill>
        <p:spPr>
          <a:xfrm>
            <a:off x="6331977" y="571501"/>
            <a:ext cx="5078859" cy="1733237"/>
          </a:xfrm>
          <a:prstGeom prst="rect">
            <a:avLst/>
          </a:prstGeom>
          <a:noFill/>
        </p:spPr>
      </p:pic>
      <p:graphicFrame>
        <p:nvGraphicFramePr>
          <p:cNvPr id="5" name="Object 4">
            <a:extLst>
              <a:ext uri="{FF2B5EF4-FFF2-40B4-BE49-F238E27FC236}">
                <a16:creationId xmlns:a16="http://schemas.microsoft.com/office/drawing/2014/main" id="{121627F1-38C2-4EB9-BA60-5A2321794C97}"/>
              </a:ext>
            </a:extLst>
          </p:cNvPr>
          <p:cNvGraphicFramePr>
            <a:graphicFrameLocks noChangeAspect="1"/>
          </p:cNvGraphicFramePr>
          <p:nvPr>
            <p:extLst>
              <p:ext uri="{D42A27DB-BD31-4B8C-83A1-F6EECF244321}">
                <p14:modId xmlns:p14="http://schemas.microsoft.com/office/powerpoint/2010/main" val="354869960"/>
              </p:ext>
            </p:extLst>
          </p:nvPr>
        </p:nvGraphicFramePr>
        <p:xfrm>
          <a:off x="6076950" y="2439002"/>
          <a:ext cx="5829986" cy="1979995"/>
        </p:xfrm>
        <a:graphic>
          <a:graphicData uri="http://schemas.openxmlformats.org/presentationml/2006/ole">
            <mc:AlternateContent xmlns:mc="http://schemas.openxmlformats.org/markup-compatibility/2006">
              <mc:Choice xmlns:v="urn:schemas-microsoft-com:vml" Requires="v">
                <p:oleObj r:id="rId3" imgW="5547644" imgH="1881950" progId="Visio.Drawing.15">
                  <p:embed/>
                </p:oleObj>
              </mc:Choice>
              <mc:Fallback>
                <p:oleObj r:id="rId3" imgW="5547644" imgH="1881950" progId="Visio.Drawing.15">
                  <p:embed/>
                  <p:pic>
                    <p:nvPicPr>
                      <p:cNvPr id="5" name="Object 4">
                        <a:extLst>
                          <a:ext uri="{FF2B5EF4-FFF2-40B4-BE49-F238E27FC236}">
                            <a16:creationId xmlns:a16="http://schemas.microsoft.com/office/drawing/2014/main" id="{121627F1-38C2-4EB9-BA60-5A2321794C9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76950" y="2439002"/>
                        <a:ext cx="5829986" cy="1979995"/>
                      </a:xfrm>
                      <a:prstGeom prst="rect">
                        <a:avLst/>
                      </a:prstGeom>
                      <a:noFill/>
                    </p:spPr>
                  </p:pic>
                </p:oleObj>
              </mc:Fallback>
            </mc:AlternateContent>
          </a:graphicData>
        </a:graphic>
      </p:graphicFrame>
      <p:pic>
        <p:nvPicPr>
          <p:cNvPr id="6" name="Picture 5">
            <a:extLst>
              <a:ext uri="{FF2B5EF4-FFF2-40B4-BE49-F238E27FC236}">
                <a16:creationId xmlns:a16="http://schemas.microsoft.com/office/drawing/2014/main" id="{063019E6-BE94-477D-92AB-9CB93C835C14}"/>
              </a:ext>
            </a:extLst>
          </p:cNvPr>
          <p:cNvPicPr>
            <a:picLocks noChangeAspect="1"/>
          </p:cNvPicPr>
          <p:nvPr/>
        </p:nvPicPr>
        <p:blipFill rotWithShape="1">
          <a:blip r:embed="rId5"/>
          <a:srcRect l="19612" t="24397" r="61905" b="40039"/>
          <a:stretch/>
        </p:blipFill>
        <p:spPr>
          <a:xfrm>
            <a:off x="6411074" y="4418997"/>
            <a:ext cx="4999762" cy="2201544"/>
          </a:xfrm>
          <a:prstGeom prst="rect">
            <a:avLst/>
          </a:prstGeom>
        </p:spPr>
      </p:pic>
    </p:spTree>
    <p:extLst>
      <p:ext uri="{BB962C8B-B14F-4D97-AF65-F5344CB8AC3E}">
        <p14:creationId xmlns:p14="http://schemas.microsoft.com/office/powerpoint/2010/main" val="612806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CB04F37-A632-4D1A-8592-3D233BE5B7DB}"/>
              </a:ext>
            </a:extLst>
          </p:cNvPr>
          <p:cNvPicPr/>
          <p:nvPr/>
        </p:nvPicPr>
        <p:blipFill>
          <a:blip r:embed="rId2"/>
          <a:stretch>
            <a:fillRect/>
          </a:stretch>
        </p:blipFill>
        <p:spPr>
          <a:xfrm>
            <a:off x="6010382" y="390418"/>
            <a:ext cx="6164492" cy="3657600"/>
          </a:xfrm>
          <a:prstGeom prst="rect">
            <a:avLst/>
          </a:prstGeom>
        </p:spPr>
      </p:pic>
      <p:sp>
        <p:nvSpPr>
          <p:cNvPr id="8" name="Title 7">
            <a:extLst>
              <a:ext uri="{FF2B5EF4-FFF2-40B4-BE49-F238E27FC236}">
                <a16:creationId xmlns:a16="http://schemas.microsoft.com/office/drawing/2014/main" id="{0E95B8D7-2AEE-400E-8475-006E7789B30E}"/>
              </a:ext>
            </a:extLst>
          </p:cNvPr>
          <p:cNvSpPr>
            <a:spLocks noGrp="1"/>
          </p:cNvSpPr>
          <p:nvPr>
            <p:ph type="title"/>
          </p:nvPr>
        </p:nvSpPr>
        <p:spPr/>
        <p:txBody>
          <a:bodyPr/>
          <a:lstStyle/>
          <a:p>
            <a:r>
              <a:rPr lang="en-US" dirty="0"/>
              <a:t>Role defined by GSMA OP</a:t>
            </a:r>
          </a:p>
        </p:txBody>
      </p:sp>
      <p:sp>
        <p:nvSpPr>
          <p:cNvPr id="9" name="Content Placeholder 8">
            <a:extLst>
              <a:ext uri="{FF2B5EF4-FFF2-40B4-BE49-F238E27FC236}">
                <a16:creationId xmlns:a16="http://schemas.microsoft.com/office/drawing/2014/main" id="{719F72BE-DF6C-4BAF-89C1-C3C5D6189B1D}"/>
              </a:ext>
            </a:extLst>
          </p:cNvPr>
          <p:cNvSpPr>
            <a:spLocks noGrp="1"/>
          </p:cNvSpPr>
          <p:nvPr>
            <p:ph sz="quarter" idx="28"/>
          </p:nvPr>
        </p:nvSpPr>
        <p:spPr>
          <a:xfrm>
            <a:off x="571370" y="1890301"/>
            <a:ext cx="11233637" cy="4358100"/>
          </a:xfrm>
        </p:spPr>
        <p:txBody>
          <a:bodyPr>
            <a:normAutofit lnSpcReduction="10000"/>
          </a:bodyPr>
          <a:lstStyle/>
          <a:p>
            <a:r>
              <a:rPr lang="en-US" dirty="0"/>
              <a:t>GSMA OP has defined multiple roles</a:t>
            </a:r>
          </a:p>
          <a:p>
            <a:pPr lvl="1"/>
            <a:r>
              <a:rPr lang="en-US" sz="2000" dirty="0"/>
              <a:t>Capability Exposure Role</a:t>
            </a:r>
          </a:p>
          <a:p>
            <a:pPr lvl="1"/>
            <a:r>
              <a:rPr lang="en-US" sz="2000" dirty="0"/>
              <a:t>Service Resource Manager Role</a:t>
            </a:r>
          </a:p>
          <a:p>
            <a:pPr lvl="1"/>
            <a:r>
              <a:rPr lang="en-US" sz="2000" dirty="0"/>
              <a:t>Federation Manager Role</a:t>
            </a:r>
          </a:p>
          <a:p>
            <a:pPr lvl="1"/>
            <a:r>
              <a:rPr lang="en-US" sz="2000" dirty="0"/>
              <a:t>Federation Broker Role</a:t>
            </a:r>
          </a:p>
          <a:p>
            <a:r>
              <a:rPr lang="en-US" dirty="0"/>
              <a:t>A single OP can implement the roles and their functionalities, or separate instances may provide different roles (by one or more AF outside the PLMN domain)</a:t>
            </a:r>
          </a:p>
          <a:p>
            <a:pPr lvl="1"/>
            <a:r>
              <a:rPr lang="en-US" sz="2000" dirty="0"/>
              <a:t>e.g., an OP instance provides the Service Resource Manager Role, and another OP instance provides the Capability </a:t>
            </a:r>
            <a:r>
              <a:rPr lang="en-US" sz="2000"/>
              <a:t>Exposure Role. </a:t>
            </a:r>
            <a:endParaRPr lang="en-US" sz="2000" dirty="0"/>
          </a:p>
          <a:p>
            <a:endParaRPr lang="en-US" sz="2400" dirty="0"/>
          </a:p>
        </p:txBody>
      </p:sp>
    </p:spTree>
    <p:extLst>
      <p:ext uri="{BB962C8B-B14F-4D97-AF65-F5344CB8AC3E}">
        <p14:creationId xmlns:p14="http://schemas.microsoft.com/office/powerpoint/2010/main" val="32578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C918B5-F566-4EAB-99C8-B17E277A1EDF}"/>
              </a:ext>
            </a:extLst>
          </p:cNvPr>
          <p:cNvSpPr>
            <a:spLocks noGrp="1"/>
          </p:cNvSpPr>
          <p:nvPr>
            <p:ph type="title"/>
          </p:nvPr>
        </p:nvSpPr>
        <p:spPr/>
        <p:txBody>
          <a:bodyPr/>
          <a:lstStyle/>
          <a:p>
            <a:r>
              <a:rPr lang="en-US" dirty="0"/>
              <a:t>Capability Exposure Role</a:t>
            </a:r>
          </a:p>
        </p:txBody>
      </p:sp>
      <p:sp>
        <p:nvSpPr>
          <p:cNvPr id="3" name="Content Placeholder 2">
            <a:extLst>
              <a:ext uri="{FF2B5EF4-FFF2-40B4-BE49-F238E27FC236}">
                <a16:creationId xmlns:a16="http://schemas.microsoft.com/office/drawing/2014/main" id="{67E06F66-90A4-4032-BB58-E59A4E05C9B3}"/>
              </a:ext>
            </a:extLst>
          </p:cNvPr>
          <p:cNvSpPr>
            <a:spLocks noGrp="1"/>
          </p:cNvSpPr>
          <p:nvPr>
            <p:ph sz="quarter" idx="28"/>
          </p:nvPr>
        </p:nvSpPr>
        <p:spPr/>
        <p:txBody>
          <a:bodyPr>
            <a:normAutofit fontScale="92500"/>
          </a:bodyPr>
          <a:lstStyle/>
          <a:p>
            <a:pPr marL="342900" indent="-342900">
              <a:lnSpc>
                <a:spcPct val="125000"/>
              </a:lnSpc>
              <a:spcBef>
                <a:spcPts val="600"/>
              </a:spcBef>
              <a:buFont typeface="Arial" panose="020B0604020202020204" pitchFamily="34" charset="0"/>
              <a:buChar char="•"/>
            </a:pPr>
            <a:r>
              <a:rPr lang="en-US" dirty="0"/>
              <a:t>The OP role in charge of the relationship with the Application Providers.</a:t>
            </a:r>
          </a:p>
          <a:p>
            <a:pPr marL="546100" lvl="1" indent="-342900">
              <a:lnSpc>
                <a:spcPct val="125000"/>
              </a:lnSpc>
              <a:spcBef>
                <a:spcPts val="600"/>
              </a:spcBef>
            </a:pPr>
            <a:r>
              <a:rPr lang="en-US" dirty="0"/>
              <a:t>It unifies the use of multiple Edge Clouds, which may be operated by different Operators/OP Partners and accessed through different Operator Platforms. </a:t>
            </a:r>
          </a:p>
          <a:p>
            <a:pPr marL="342900" indent="-342900">
              <a:lnSpc>
                <a:spcPct val="125000"/>
              </a:lnSpc>
              <a:spcBef>
                <a:spcPts val="600"/>
              </a:spcBef>
              <a:buFont typeface="Arial" panose="020B0604020202020204" pitchFamily="34" charset="0"/>
              <a:buChar char="•"/>
            </a:pPr>
            <a:r>
              <a:rPr lang="en-US" dirty="0"/>
              <a:t>OP should allow application providers to access the capabilities of different network domains including RAN, Core Network, Transport Network, and non-3GPP Access Network.  </a:t>
            </a:r>
          </a:p>
          <a:p>
            <a:pPr marL="342900" indent="-342900">
              <a:lnSpc>
                <a:spcPct val="125000"/>
              </a:lnSpc>
              <a:spcBef>
                <a:spcPts val="600"/>
              </a:spcBef>
              <a:buFont typeface="Arial" panose="020B0604020202020204" pitchFamily="34" charset="0"/>
              <a:buChar char="•"/>
            </a:pPr>
            <a:r>
              <a:rPr lang="en-US" dirty="0"/>
              <a:t>CER allows an application provider to discover the capabilities of OP (functionality and range of functionalities). </a:t>
            </a:r>
            <a:r>
              <a:rPr lang="en-US" b="1" dirty="0"/>
              <a:t>Application provider accesses the CER via NBI (clause 3.2.2)</a:t>
            </a:r>
            <a:r>
              <a:rPr lang="en-US" dirty="0"/>
              <a:t>.</a:t>
            </a:r>
          </a:p>
          <a:p>
            <a:pPr marL="342900" indent="-342900">
              <a:lnSpc>
                <a:spcPct val="125000"/>
              </a:lnSpc>
              <a:spcBef>
                <a:spcPts val="600"/>
              </a:spcBef>
              <a:buFont typeface="Arial" panose="020B0604020202020204" pitchFamily="34" charset="0"/>
              <a:buChar char="•"/>
            </a:pPr>
            <a:endParaRPr lang="en-DE" i="1" dirty="0"/>
          </a:p>
          <a:p>
            <a:pPr marL="702900" lvl="1" indent="-342900">
              <a:lnSpc>
                <a:spcPct val="125000"/>
              </a:lnSpc>
              <a:spcBef>
                <a:spcPts val="600"/>
              </a:spcBef>
              <a:buFont typeface="Arial" panose="020B0604020202020204" pitchFamily="34" charset="0"/>
              <a:buChar char="•"/>
            </a:pPr>
            <a:endParaRPr lang="en-US" dirty="0"/>
          </a:p>
          <a:p>
            <a:endParaRPr lang="en-US" dirty="0"/>
          </a:p>
        </p:txBody>
      </p:sp>
    </p:spTree>
    <p:extLst>
      <p:ext uri="{BB962C8B-B14F-4D97-AF65-F5344CB8AC3E}">
        <p14:creationId xmlns:p14="http://schemas.microsoft.com/office/powerpoint/2010/main" val="2087538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7A9107-C624-45B4-8B34-06B03E5BD3B8}"/>
              </a:ext>
            </a:extLst>
          </p:cNvPr>
          <p:cNvSpPr>
            <a:spLocks noGrp="1"/>
          </p:cNvSpPr>
          <p:nvPr>
            <p:ph type="title"/>
          </p:nvPr>
        </p:nvSpPr>
        <p:spPr/>
        <p:txBody>
          <a:bodyPr/>
          <a:lstStyle/>
          <a:p>
            <a:r>
              <a:rPr lang="en-US" dirty="0"/>
              <a:t>Service Resource Manager Role</a:t>
            </a:r>
          </a:p>
        </p:txBody>
      </p:sp>
      <p:sp>
        <p:nvSpPr>
          <p:cNvPr id="3" name="Content Placeholder 2">
            <a:extLst>
              <a:ext uri="{FF2B5EF4-FFF2-40B4-BE49-F238E27FC236}">
                <a16:creationId xmlns:a16="http://schemas.microsoft.com/office/drawing/2014/main" id="{13B385E7-4708-499F-AC84-5567C640351A}"/>
              </a:ext>
            </a:extLst>
          </p:cNvPr>
          <p:cNvSpPr>
            <a:spLocks noGrp="1"/>
          </p:cNvSpPr>
          <p:nvPr>
            <p:ph sz="quarter" idx="28"/>
          </p:nvPr>
        </p:nvSpPr>
        <p:spPr/>
        <p:txBody>
          <a:bodyPr/>
          <a:lstStyle/>
          <a:p>
            <a:r>
              <a:rPr lang="en-US" dirty="0"/>
              <a:t>The Service Resource Manager role in the OP is responsible for managing Cloud and Network resources from the Edge Cloud(s) via the SBI and UNI interfaces (clause 3.2.3).</a:t>
            </a:r>
          </a:p>
          <a:p>
            <a:r>
              <a:rPr lang="en-US" dirty="0"/>
              <a:t>The OP role in charge of orchestrating Edge Cloud Resources and Network Resources for use by Application Providers and end-users. </a:t>
            </a:r>
          </a:p>
          <a:p>
            <a:pPr lvl="1"/>
            <a:r>
              <a:rPr lang="en-US" dirty="0"/>
              <a:t>This role includes managing the application load over the Edge Cloud, the configuration of network capabilities, and the relationship with the UC (EEC).</a:t>
            </a:r>
          </a:p>
          <a:p>
            <a:endParaRPr lang="en-US" dirty="0"/>
          </a:p>
          <a:p>
            <a:endParaRPr lang="en-US" dirty="0"/>
          </a:p>
          <a:p>
            <a:endParaRPr lang="en-US" dirty="0"/>
          </a:p>
        </p:txBody>
      </p:sp>
    </p:spTree>
    <p:extLst>
      <p:ext uri="{BB962C8B-B14F-4D97-AF65-F5344CB8AC3E}">
        <p14:creationId xmlns:p14="http://schemas.microsoft.com/office/powerpoint/2010/main" val="2739903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AD43DE-DC00-47A5-94F4-124CE847CDAE}"/>
              </a:ext>
            </a:extLst>
          </p:cNvPr>
          <p:cNvSpPr>
            <a:spLocks noGrp="1"/>
          </p:cNvSpPr>
          <p:nvPr>
            <p:ph type="title"/>
          </p:nvPr>
        </p:nvSpPr>
        <p:spPr/>
        <p:txBody>
          <a:bodyPr/>
          <a:lstStyle/>
          <a:p>
            <a:r>
              <a:rPr lang="en-US" dirty="0"/>
              <a:t>Federation (Manager &amp; Broker) Role</a:t>
            </a:r>
          </a:p>
        </p:txBody>
      </p:sp>
      <p:sp>
        <p:nvSpPr>
          <p:cNvPr id="3" name="Content Placeholder 2">
            <a:extLst>
              <a:ext uri="{FF2B5EF4-FFF2-40B4-BE49-F238E27FC236}">
                <a16:creationId xmlns:a16="http://schemas.microsoft.com/office/drawing/2014/main" id="{3D1E40E7-44D4-456E-9DB7-1DDE39D9CC69}"/>
              </a:ext>
            </a:extLst>
          </p:cNvPr>
          <p:cNvSpPr>
            <a:spLocks noGrp="1"/>
          </p:cNvSpPr>
          <p:nvPr>
            <p:ph sz="quarter" idx="28"/>
          </p:nvPr>
        </p:nvSpPr>
        <p:spPr/>
        <p:txBody>
          <a:bodyPr>
            <a:normAutofit lnSpcReduction="10000"/>
          </a:bodyPr>
          <a:lstStyle/>
          <a:p>
            <a:r>
              <a:rPr lang="en-US" dirty="0"/>
              <a:t>The Federation Broker and Manager roles in the OP are responsible for interfacing with other OPs via the EWBI (clause 3.2.4).</a:t>
            </a:r>
          </a:p>
          <a:p>
            <a:r>
              <a:rPr lang="en-US" dirty="0"/>
              <a:t>Federation Manager Role: </a:t>
            </a:r>
          </a:p>
          <a:p>
            <a:pPr lvl="1"/>
            <a:r>
              <a:rPr lang="en-US" dirty="0"/>
              <a:t>The OP role that publishes and provides access to the resources and capabilities of another OP, including its Capability Exposure Role and Service Resource Manager Role. </a:t>
            </a:r>
          </a:p>
          <a:p>
            <a:r>
              <a:rPr lang="en-US" dirty="0"/>
              <a:t>Federation Broker Role: </a:t>
            </a:r>
          </a:p>
          <a:p>
            <a:pPr lvl="1"/>
            <a:r>
              <a:rPr lang="en-US" dirty="0"/>
              <a:t>The OP role in charge of easing the relationship between federated OPs. </a:t>
            </a:r>
          </a:p>
          <a:p>
            <a:pPr lvl="1"/>
            <a:r>
              <a:rPr lang="en-US" dirty="0"/>
              <a:t>The Federation Broker Role is optional since federation can be performed directly between two Federation Managers (in a one-to-one relationship).</a:t>
            </a:r>
          </a:p>
          <a:p>
            <a:endParaRPr lang="en-US" dirty="0"/>
          </a:p>
          <a:p>
            <a:endParaRPr lang="en-US" dirty="0"/>
          </a:p>
          <a:p>
            <a:endParaRPr lang="en-US" dirty="0"/>
          </a:p>
        </p:txBody>
      </p:sp>
    </p:spTree>
    <p:extLst>
      <p:ext uri="{BB962C8B-B14F-4D97-AF65-F5344CB8AC3E}">
        <p14:creationId xmlns:p14="http://schemas.microsoft.com/office/powerpoint/2010/main" val="2064729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DCE53F-B8D9-4D50-9ED0-F7404A05387B}"/>
              </a:ext>
            </a:extLst>
          </p:cNvPr>
          <p:cNvSpPr>
            <a:spLocks noGrp="1"/>
          </p:cNvSpPr>
          <p:nvPr>
            <p:ph type="title"/>
          </p:nvPr>
        </p:nvSpPr>
        <p:spPr/>
        <p:txBody>
          <a:bodyPr/>
          <a:lstStyle/>
          <a:p>
            <a:r>
              <a:rPr lang="en-US" dirty="0"/>
              <a:t>Conclusion</a:t>
            </a:r>
          </a:p>
        </p:txBody>
      </p:sp>
      <p:sp>
        <p:nvSpPr>
          <p:cNvPr id="3" name="Content Placeholder 2">
            <a:extLst>
              <a:ext uri="{FF2B5EF4-FFF2-40B4-BE49-F238E27FC236}">
                <a16:creationId xmlns:a16="http://schemas.microsoft.com/office/drawing/2014/main" id="{8475C71C-9303-4AAE-ABD0-023E5E172489}"/>
              </a:ext>
            </a:extLst>
          </p:cNvPr>
          <p:cNvSpPr>
            <a:spLocks noGrp="1"/>
          </p:cNvSpPr>
          <p:nvPr>
            <p:ph sz="quarter" idx="28"/>
          </p:nvPr>
        </p:nvSpPr>
        <p:spPr/>
        <p:txBody>
          <a:bodyPr/>
          <a:lstStyle/>
          <a:p>
            <a:r>
              <a:rPr lang="en-US" dirty="0"/>
              <a:t>These roles need to </a:t>
            </a:r>
            <a:r>
              <a:rPr lang="en-US"/>
              <a:t>be further mapped </a:t>
            </a:r>
            <a:r>
              <a:rPr lang="en-US" dirty="0"/>
              <a:t>to EDGEAPP. </a:t>
            </a:r>
          </a:p>
          <a:p>
            <a:r>
              <a:rPr lang="en-US" dirty="0"/>
              <a:t>Further Gap Analysis is required </a:t>
            </a:r>
            <a:r>
              <a:rPr lang="en-US" dirty="0" err="1"/>
              <a:t>w.r.t.</a:t>
            </a:r>
            <a:r>
              <a:rPr lang="en-US" dirty="0"/>
              <a:t> to existing block/interfaces mapping to GSMA OP roles and interfaces.</a:t>
            </a:r>
          </a:p>
          <a:p>
            <a:pPr lvl="1"/>
            <a:r>
              <a:rPr lang="en-US" dirty="0"/>
              <a:t>May require to redefine/remap existing mappings. </a:t>
            </a:r>
          </a:p>
          <a:p>
            <a:pPr lvl="1"/>
            <a:r>
              <a:rPr lang="en-US" dirty="0"/>
              <a:t>May require to enhance or define new functional entities and/or interfaces.</a:t>
            </a:r>
          </a:p>
          <a:p>
            <a:pPr marL="440100" indent="-342900">
              <a:lnSpc>
                <a:spcPct val="125000"/>
              </a:lnSpc>
              <a:spcBef>
                <a:spcPts val="600"/>
              </a:spcBef>
              <a:buFont typeface="Arial" panose="020B0604020202020204" pitchFamily="34" charset="0"/>
              <a:buChar char="•"/>
            </a:pPr>
            <a:endParaRPr lang="en-US" sz="2400" dirty="0"/>
          </a:p>
          <a:p>
            <a:endParaRPr lang="en-US" dirty="0"/>
          </a:p>
        </p:txBody>
      </p:sp>
    </p:spTree>
    <p:extLst>
      <p:ext uri="{BB962C8B-B14F-4D97-AF65-F5344CB8AC3E}">
        <p14:creationId xmlns:p14="http://schemas.microsoft.com/office/powerpoint/2010/main" val="1704972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21_BasicWhite">
  <a:themeElements>
    <a:clrScheme name="Intel2020">
      <a:dk1>
        <a:srgbClr val="000000"/>
      </a:dk1>
      <a:lt1>
        <a:srgbClr val="FFFFFF"/>
      </a:lt1>
      <a:dk2>
        <a:srgbClr val="004A86"/>
      </a:dk2>
      <a:lt2>
        <a:srgbClr val="525252"/>
      </a:lt2>
      <a:accent1>
        <a:srgbClr val="0068B5"/>
      </a:accent1>
      <a:accent2>
        <a:srgbClr val="00C7FD"/>
      </a:accent2>
      <a:accent3>
        <a:srgbClr val="F6CB4B"/>
      </a:accent3>
      <a:accent4>
        <a:srgbClr val="D96930"/>
      </a:accent4>
      <a:accent5>
        <a:srgbClr val="8F5DA2"/>
      </a:accent5>
      <a:accent6>
        <a:srgbClr val="8BAE46"/>
      </a:accent6>
      <a:hlink>
        <a:srgbClr val="0068B5"/>
      </a:hlink>
      <a:folHlink>
        <a:srgbClr val="0068B5"/>
      </a:folHlink>
    </a:clrScheme>
    <a:fontScheme name="Custom 11">
      <a:majorFont>
        <a:latin typeface="Intel Clear Light"/>
        <a:ea typeface="Helvetica Neue"/>
        <a:cs typeface="Helvetica Neue"/>
      </a:majorFont>
      <a:minorFont>
        <a:latin typeface="Intel Clear"/>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none" lIns="0" tIns="0" rIns="0" bIns="0" numCol="1" spcCol="38100" rtlCol="0" anchor="t" anchorCtr="0">
        <a:spAutoFit/>
      </a:bodyPr>
      <a:lstStyle>
        <a:defPPr marL="0" marR="0" indent="0" algn="l" defTabSz="2438338" rtl="0" fontAlgn="auto" latinLnBrk="0" hangingPunct="0">
          <a:lnSpc>
            <a:spcPct val="100000"/>
          </a:lnSpc>
          <a:spcBef>
            <a:spcPts val="0"/>
          </a:spcBef>
          <a:spcAft>
            <a:spcPts val="0"/>
          </a:spcAft>
          <a:buClrTx/>
          <a:buSzTx/>
          <a:buFontTx/>
          <a:buNone/>
          <a:tabLst/>
          <a:defRPr kumimoji="0" b="0" i="0" u="none" strike="noStrike" cap="none" spc="0" normalizeH="0" baseline="0" dirty="0" err="1" smtClean="0">
            <a:ln>
              <a:noFill/>
            </a:ln>
            <a:solidFill>
              <a:schemeClr val="tx2"/>
            </a:solidFill>
            <a:effectLst/>
            <a:uFillTx/>
            <a:latin typeface="+mn-lt"/>
            <a:ea typeface="+mn-ea"/>
            <a:cs typeface="+mn-cs"/>
            <a:sym typeface="Helvetica Neue"/>
          </a:defRPr>
        </a:def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19416</TotalTime>
  <Words>726</Words>
  <Application>Microsoft Office PowerPoint</Application>
  <PresentationFormat>Widescreen</PresentationFormat>
  <Paragraphs>46</Paragraphs>
  <Slides>8</Slides>
  <Notes>0</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8</vt:i4>
      </vt:variant>
    </vt:vector>
  </HeadingPairs>
  <TitlesOfParts>
    <vt:vector size="17" baseType="lpstr">
      <vt:lpstr>Arial</vt:lpstr>
      <vt:lpstr>Calibri</vt:lpstr>
      <vt:lpstr>Helvetica</vt:lpstr>
      <vt:lpstr>Helvetica Neue Medium</vt:lpstr>
      <vt:lpstr>Intel Clear</vt:lpstr>
      <vt:lpstr>Intel Clear Light</vt:lpstr>
      <vt:lpstr>Wingdings</vt:lpstr>
      <vt:lpstr>21_BasicWhite</vt:lpstr>
      <vt:lpstr>Microsoft Visio Drawing</vt:lpstr>
      <vt:lpstr> Mapping of EDGEAPP with GSMA OP Roles </vt:lpstr>
      <vt:lpstr>Operator Platform definition &amp; notes on OP instance</vt:lpstr>
      <vt:lpstr>OP Domain</vt:lpstr>
      <vt:lpstr>Role defined by GSMA OP</vt:lpstr>
      <vt:lpstr>Capability Exposure Role</vt:lpstr>
      <vt:lpstr>Service Resource Manager Role</vt:lpstr>
      <vt:lpstr>Federation (Manager &amp; Broker) Role</vt:lpstr>
      <vt:lpstr>Conclusion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Service Function Chaining Support in Edge Data Networks</dc:title>
  <dc:creator>Shailendra, Samar</dc:creator>
  <cp:lastModifiedBy>[Intel]</cp:lastModifiedBy>
  <cp:revision>11</cp:revision>
  <dcterms:created xsi:type="dcterms:W3CDTF">2021-09-10T13:41:49Z</dcterms:created>
  <dcterms:modified xsi:type="dcterms:W3CDTF">2022-08-15T03:59:42Z</dcterms:modified>
</cp:coreProperties>
</file>