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63" r:id="rId6"/>
    <p:sldId id="372" r:id="rId7"/>
    <p:sldId id="369" r:id="rId8"/>
    <p:sldId id="370" r:id="rId9"/>
    <p:sldId id="371" r:id="rId10"/>
    <p:sldId id="373" r:id="rId11"/>
    <p:sldId id="364" r:id="rId12"/>
    <p:sldId id="366" r:id="rId13"/>
    <p:sldId id="367" r:id="rId14"/>
    <p:sldId id="368" r:id="rId15"/>
    <p:sldId id="375"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19AB09-37D3-4433-B67F-1EE70F70CD70}" v="25" dt="2022-03-30T12:57:45.6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9" d="100"/>
          <a:sy n="89" d="100"/>
        </p:scale>
        <p:origin x="65" y="38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7D19AB09-37D3-4433-B67F-1EE70F70CD70}"/>
    <pc:docChg chg="undo custSel addSld delSld modSld modMainMaster">
      <pc:chgData name="Alan Soloway" userId="0fba1a10-d962-45e3-b40e-c1d035eec118" providerId="ADAL" clId="{7D19AB09-37D3-4433-B67F-1EE70F70CD70}" dt="2022-03-30T16:18:20.789" v="4534" actId="20577"/>
      <pc:docMkLst>
        <pc:docMk/>
      </pc:docMkLst>
      <pc:sldChg chg="modSp mod">
        <pc:chgData name="Alan Soloway" userId="0fba1a10-d962-45e3-b40e-c1d035eec118" providerId="ADAL" clId="{7D19AB09-37D3-4433-B67F-1EE70F70CD70}" dt="2022-03-29T20:26:42.624" v="3792" actId="20577"/>
        <pc:sldMkLst>
          <pc:docMk/>
          <pc:sldMk cId="0" sldId="341"/>
        </pc:sldMkLst>
        <pc:spChg chg="mod">
          <ac:chgData name="Alan Soloway" userId="0fba1a10-d962-45e3-b40e-c1d035eec118" providerId="ADAL" clId="{7D19AB09-37D3-4433-B67F-1EE70F70CD70}" dt="2022-03-29T20:26:42.624" v="3792" actId="20577"/>
          <ac:spMkLst>
            <pc:docMk/>
            <pc:sldMk cId="0" sldId="341"/>
            <ac:spMk id="5122" creationId="{6BFCA172-672F-4297-B767-9F7EDE373FA1}"/>
          </ac:spMkLst>
        </pc:spChg>
        <pc:spChg chg="mod">
          <ac:chgData name="Alan Soloway" userId="0fba1a10-d962-45e3-b40e-c1d035eec118" providerId="ADAL" clId="{7D19AB09-37D3-4433-B67F-1EE70F70CD70}" dt="2022-03-29T18:13:53.242" v="57" actId="20577"/>
          <ac:spMkLst>
            <pc:docMk/>
            <pc:sldMk cId="0" sldId="341"/>
            <ac:spMk id="5123" creationId="{9FAD3684-801E-4E1E-85EB-F5F3E5D37277}"/>
          </ac:spMkLst>
        </pc:spChg>
      </pc:sldChg>
      <pc:sldChg chg="modSp mod">
        <pc:chgData name="Alan Soloway" userId="0fba1a10-d962-45e3-b40e-c1d035eec118" providerId="ADAL" clId="{7D19AB09-37D3-4433-B67F-1EE70F70CD70}" dt="2022-03-30T12:47:20.677" v="4467" actId="20577"/>
        <pc:sldMkLst>
          <pc:docMk/>
          <pc:sldMk cId="0" sldId="363"/>
        </pc:sldMkLst>
        <pc:spChg chg="mod">
          <ac:chgData name="Alan Soloway" userId="0fba1a10-d962-45e3-b40e-c1d035eec118" providerId="ADAL" clId="{7D19AB09-37D3-4433-B67F-1EE70F70CD70}" dt="2022-03-29T20:28:48.025" v="3890" actId="20577"/>
          <ac:spMkLst>
            <pc:docMk/>
            <pc:sldMk cId="0" sldId="363"/>
            <ac:spMk id="6146" creationId="{39BD4D34-87E7-4105-B586-4767AFA2F0F4}"/>
          </ac:spMkLst>
        </pc:spChg>
        <pc:spChg chg="mod">
          <ac:chgData name="Alan Soloway" userId="0fba1a10-d962-45e3-b40e-c1d035eec118" providerId="ADAL" clId="{7D19AB09-37D3-4433-B67F-1EE70F70CD70}" dt="2022-03-30T12:47:20.677" v="4467" actId="20577"/>
          <ac:spMkLst>
            <pc:docMk/>
            <pc:sldMk cId="0" sldId="363"/>
            <ac:spMk id="6147" creationId="{33CFEE74-7B51-47B2-8BC9-945D38E983E7}"/>
          </ac:spMkLst>
        </pc:spChg>
      </pc:sldChg>
      <pc:sldChg chg="modSp mod">
        <pc:chgData name="Alan Soloway" userId="0fba1a10-d962-45e3-b40e-c1d035eec118" providerId="ADAL" clId="{7D19AB09-37D3-4433-B67F-1EE70F70CD70}" dt="2022-03-29T21:06:26.499" v="4394" actId="20577"/>
        <pc:sldMkLst>
          <pc:docMk/>
          <pc:sldMk cId="0" sldId="364"/>
        </pc:sldMkLst>
        <pc:spChg chg="mod">
          <ac:chgData name="Alan Soloway" userId="0fba1a10-d962-45e3-b40e-c1d035eec118" providerId="ADAL" clId="{7D19AB09-37D3-4433-B67F-1EE70F70CD70}" dt="2022-03-29T18:47:59.456" v="573" actId="20577"/>
          <ac:spMkLst>
            <pc:docMk/>
            <pc:sldMk cId="0" sldId="364"/>
            <ac:spMk id="7170" creationId="{3794A7AC-F975-4B82-9FCA-9C67ECE03726}"/>
          </ac:spMkLst>
        </pc:spChg>
        <pc:spChg chg="mod">
          <ac:chgData name="Alan Soloway" userId="0fba1a10-d962-45e3-b40e-c1d035eec118" providerId="ADAL" clId="{7D19AB09-37D3-4433-B67F-1EE70F70CD70}" dt="2022-03-29T21:06:26.499" v="4394" actId="20577"/>
          <ac:spMkLst>
            <pc:docMk/>
            <pc:sldMk cId="0" sldId="364"/>
            <ac:spMk id="7171" creationId="{8B215120-9330-4C24-86C0-93DB3C460B0D}"/>
          </ac:spMkLst>
        </pc:spChg>
      </pc:sldChg>
      <pc:sldChg chg="modSp del mod">
        <pc:chgData name="Alan Soloway" userId="0fba1a10-d962-45e3-b40e-c1d035eec118" providerId="ADAL" clId="{7D19AB09-37D3-4433-B67F-1EE70F70CD70}" dt="2022-03-29T21:09:19.253" v="4456" actId="47"/>
        <pc:sldMkLst>
          <pc:docMk/>
          <pc:sldMk cId="0" sldId="365"/>
        </pc:sldMkLst>
        <pc:spChg chg="mod">
          <ac:chgData name="Alan Soloway" userId="0fba1a10-d962-45e3-b40e-c1d035eec118" providerId="ADAL" clId="{7D19AB09-37D3-4433-B67F-1EE70F70CD70}" dt="2022-03-29T20:20:39.828" v="3629" actId="20577"/>
          <ac:spMkLst>
            <pc:docMk/>
            <pc:sldMk cId="0" sldId="365"/>
            <ac:spMk id="8194" creationId="{3AFF4909-1900-46CD-87F7-AE296C59418F}"/>
          </ac:spMkLst>
        </pc:spChg>
        <pc:spChg chg="mod">
          <ac:chgData name="Alan Soloway" userId="0fba1a10-d962-45e3-b40e-c1d035eec118" providerId="ADAL" clId="{7D19AB09-37D3-4433-B67F-1EE70F70CD70}" dt="2022-03-29T20:52:32.294" v="4319" actId="20577"/>
          <ac:spMkLst>
            <pc:docMk/>
            <pc:sldMk cId="0" sldId="365"/>
            <ac:spMk id="8195" creationId="{A955EC6E-B2A1-4AA5-9F6A-E317D7FE324C}"/>
          </ac:spMkLst>
        </pc:spChg>
      </pc:sldChg>
      <pc:sldChg chg="modSp add mod">
        <pc:chgData name="Alan Soloway" userId="0fba1a10-d962-45e3-b40e-c1d035eec118" providerId="ADAL" clId="{7D19AB09-37D3-4433-B67F-1EE70F70CD70}" dt="2022-03-30T12:51:33.790" v="4470" actId="20577"/>
        <pc:sldMkLst>
          <pc:docMk/>
          <pc:sldMk cId="84808076" sldId="366"/>
        </pc:sldMkLst>
        <pc:spChg chg="mod">
          <ac:chgData name="Alan Soloway" userId="0fba1a10-d962-45e3-b40e-c1d035eec118" providerId="ADAL" clId="{7D19AB09-37D3-4433-B67F-1EE70F70CD70}" dt="2022-03-29T19:26:14.287" v="602" actId="20577"/>
          <ac:spMkLst>
            <pc:docMk/>
            <pc:sldMk cId="84808076" sldId="366"/>
            <ac:spMk id="7170" creationId="{3794A7AC-F975-4B82-9FCA-9C67ECE03726}"/>
          </ac:spMkLst>
        </pc:spChg>
        <pc:spChg chg="mod">
          <ac:chgData name="Alan Soloway" userId="0fba1a10-d962-45e3-b40e-c1d035eec118" providerId="ADAL" clId="{7D19AB09-37D3-4433-B67F-1EE70F70CD70}" dt="2022-03-30T12:51:33.790" v="4470" actId="20577"/>
          <ac:spMkLst>
            <pc:docMk/>
            <pc:sldMk cId="84808076" sldId="366"/>
            <ac:spMk id="7171" creationId="{8B215120-9330-4C24-86C0-93DB3C460B0D}"/>
          </ac:spMkLst>
        </pc:spChg>
      </pc:sldChg>
      <pc:sldChg chg="modSp add mod">
        <pc:chgData name="Alan Soloway" userId="0fba1a10-d962-45e3-b40e-c1d035eec118" providerId="ADAL" clId="{7D19AB09-37D3-4433-B67F-1EE70F70CD70}" dt="2022-03-30T12:53:10.742" v="4497" actId="313"/>
        <pc:sldMkLst>
          <pc:docMk/>
          <pc:sldMk cId="252122931" sldId="367"/>
        </pc:sldMkLst>
        <pc:spChg chg="mod">
          <ac:chgData name="Alan Soloway" userId="0fba1a10-d962-45e3-b40e-c1d035eec118" providerId="ADAL" clId="{7D19AB09-37D3-4433-B67F-1EE70F70CD70}" dt="2022-03-29T19:29:13.073" v="1137" actId="20577"/>
          <ac:spMkLst>
            <pc:docMk/>
            <pc:sldMk cId="252122931" sldId="367"/>
            <ac:spMk id="7170" creationId="{3794A7AC-F975-4B82-9FCA-9C67ECE03726}"/>
          </ac:spMkLst>
        </pc:spChg>
        <pc:spChg chg="mod">
          <ac:chgData name="Alan Soloway" userId="0fba1a10-d962-45e3-b40e-c1d035eec118" providerId="ADAL" clId="{7D19AB09-37D3-4433-B67F-1EE70F70CD70}" dt="2022-03-30T12:53:10.742" v="4497" actId="313"/>
          <ac:spMkLst>
            <pc:docMk/>
            <pc:sldMk cId="252122931" sldId="367"/>
            <ac:spMk id="7171" creationId="{8B215120-9330-4C24-86C0-93DB3C460B0D}"/>
          </ac:spMkLst>
        </pc:spChg>
      </pc:sldChg>
      <pc:sldChg chg="modSp add mod">
        <pc:chgData name="Alan Soloway" userId="0fba1a10-d962-45e3-b40e-c1d035eec118" providerId="ADAL" clId="{7D19AB09-37D3-4433-B67F-1EE70F70CD70}" dt="2022-03-30T12:56:00.339" v="4502" actId="6549"/>
        <pc:sldMkLst>
          <pc:docMk/>
          <pc:sldMk cId="2200946762" sldId="368"/>
        </pc:sldMkLst>
        <pc:spChg chg="mod">
          <ac:chgData name="Alan Soloway" userId="0fba1a10-d962-45e3-b40e-c1d035eec118" providerId="ADAL" clId="{7D19AB09-37D3-4433-B67F-1EE70F70CD70}" dt="2022-03-29T19:35:48.778" v="2209" actId="20577"/>
          <ac:spMkLst>
            <pc:docMk/>
            <pc:sldMk cId="2200946762" sldId="368"/>
            <ac:spMk id="7170" creationId="{3794A7AC-F975-4B82-9FCA-9C67ECE03726}"/>
          </ac:spMkLst>
        </pc:spChg>
        <pc:spChg chg="mod">
          <ac:chgData name="Alan Soloway" userId="0fba1a10-d962-45e3-b40e-c1d035eec118" providerId="ADAL" clId="{7D19AB09-37D3-4433-B67F-1EE70F70CD70}" dt="2022-03-30T12:56:00.339" v="4502" actId="6549"/>
          <ac:spMkLst>
            <pc:docMk/>
            <pc:sldMk cId="2200946762" sldId="368"/>
            <ac:spMk id="7171" creationId="{8B215120-9330-4C24-86C0-93DB3C460B0D}"/>
          </ac:spMkLst>
        </pc:spChg>
      </pc:sldChg>
      <pc:sldChg chg="modSp add mod">
        <pc:chgData name="Alan Soloway" userId="0fba1a10-d962-45e3-b40e-c1d035eec118" providerId="ADAL" clId="{7D19AB09-37D3-4433-B67F-1EE70F70CD70}" dt="2022-03-29T20:43:13.157" v="4190" actId="20577"/>
        <pc:sldMkLst>
          <pc:docMk/>
          <pc:sldMk cId="359767932" sldId="369"/>
        </pc:sldMkLst>
        <pc:spChg chg="mod">
          <ac:chgData name="Alan Soloway" userId="0fba1a10-d962-45e3-b40e-c1d035eec118" providerId="ADAL" clId="{7D19AB09-37D3-4433-B67F-1EE70F70CD70}" dt="2022-03-29T20:28:57.112" v="3912" actId="20577"/>
          <ac:spMkLst>
            <pc:docMk/>
            <pc:sldMk cId="359767932" sldId="369"/>
            <ac:spMk id="7170" creationId="{3794A7AC-F975-4B82-9FCA-9C67ECE03726}"/>
          </ac:spMkLst>
        </pc:spChg>
        <pc:spChg chg="mod">
          <ac:chgData name="Alan Soloway" userId="0fba1a10-d962-45e3-b40e-c1d035eec118" providerId="ADAL" clId="{7D19AB09-37D3-4433-B67F-1EE70F70CD70}" dt="2022-03-29T20:43:13.157" v="4190" actId="20577"/>
          <ac:spMkLst>
            <pc:docMk/>
            <pc:sldMk cId="359767932" sldId="369"/>
            <ac:spMk id="7171" creationId="{8B215120-9330-4C24-86C0-93DB3C460B0D}"/>
          </ac:spMkLst>
        </pc:spChg>
      </pc:sldChg>
      <pc:sldChg chg="modSp add mod">
        <pc:chgData name="Alan Soloway" userId="0fba1a10-d962-45e3-b40e-c1d035eec118" providerId="ADAL" clId="{7D19AB09-37D3-4433-B67F-1EE70F70CD70}" dt="2022-03-29T21:02:29.583" v="4341"/>
        <pc:sldMkLst>
          <pc:docMk/>
          <pc:sldMk cId="1645116927" sldId="370"/>
        </pc:sldMkLst>
        <pc:spChg chg="mod">
          <ac:chgData name="Alan Soloway" userId="0fba1a10-d962-45e3-b40e-c1d035eec118" providerId="ADAL" clId="{7D19AB09-37D3-4433-B67F-1EE70F70CD70}" dt="2022-03-29T20:38:20.864" v="4160" actId="20577"/>
          <ac:spMkLst>
            <pc:docMk/>
            <pc:sldMk cId="1645116927" sldId="370"/>
            <ac:spMk id="7170" creationId="{3794A7AC-F975-4B82-9FCA-9C67ECE03726}"/>
          </ac:spMkLst>
        </pc:spChg>
        <pc:spChg chg="mod">
          <ac:chgData name="Alan Soloway" userId="0fba1a10-d962-45e3-b40e-c1d035eec118" providerId="ADAL" clId="{7D19AB09-37D3-4433-B67F-1EE70F70CD70}" dt="2022-03-29T21:02:29.583" v="4341"/>
          <ac:spMkLst>
            <pc:docMk/>
            <pc:sldMk cId="1645116927" sldId="370"/>
            <ac:spMk id="7171" creationId="{8B215120-9330-4C24-86C0-93DB3C460B0D}"/>
          </ac:spMkLst>
        </pc:spChg>
      </pc:sldChg>
      <pc:sldChg chg="modSp add mod">
        <pc:chgData name="Alan Soloway" userId="0fba1a10-d962-45e3-b40e-c1d035eec118" providerId="ADAL" clId="{7D19AB09-37D3-4433-B67F-1EE70F70CD70}" dt="2022-03-29T20:36:46.484" v="4150" actId="20577"/>
        <pc:sldMkLst>
          <pc:docMk/>
          <pc:sldMk cId="3464179601" sldId="371"/>
        </pc:sldMkLst>
        <pc:spChg chg="mod">
          <ac:chgData name="Alan Soloway" userId="0fba1a10-d962-45e3-b40e-c1d035eec118" providerId="ADAL" clId="{7D19AB09-37D3-4433-B67F-1EE70F70CD70}" dt="2022-03-29T20:36:16.572" v="4142" actId="20577"/>
          <ac:spMkLst>
            <pc:docMk/>
            <pc:sldMk cId="3464179601" sldId="371"/>
            <ac:spMk id="7170" creationId="{3794A7AC-F975-4B82-9FCA-9C67ECE03726}"/>
          </ac:spMkLst>
        </pc:spChg>
        <pc:spChg chg="mod">
          <ac:chgData name="Alan Soloway" userId="0fba1a10-d962-45e3-b40e-c1d035eec118" providerId="ADAL" clId="{7D19AB09-37D3-4433-B67F-1EE70F70CD70}" dt="2022-03-29T20:36:46.484" v="4150" actId="20577"/>
          <ac:spMkLst>
            <pc:docMk/>
            <pc:sldMk cId="3464179601" sldId="371"/>
            <ac:spMk id="7171" creationId="{8B215120-9330-4C24-86C0-93DB3C460B0D}"/>
          </ac:spMkLst>
        </pc:spChg>
      </pc:sldChg>
      <pc:sldChg chg="modSp new mod">
        <pc:chgData name="Alan Soloway" userId="0fba1a10-d962-45e3-b40e-c1d035eec118" providerId="ADAL" clId="{7D19AB09-37D3-4433-B67F-1EE70F70CD70}" dt="2022-03-29T20:51:32.143" v="4292" actId="20577"/>
        <pc:sldMkLst>
          <pc:docMk/>
          <pc:sldMk cId="2341620424" sldId="372"/>
        </pc:sldMkLst>
        <pc:spChg chg="mod">
          <ac:chgData name="Alan Soloway" userId="0fba1a10-d962-45e3-b40e-c1d035eec118" providerId="ADAL" clId="{7D19AB09-37D3-4433-B67F-1EE70F70CD70}" dt="2022-03-29T20:51:32.143" v="4292" actId="20577"/>
          <ac:spMkLst>
            <pc:docMk/>
            <pc:sldMk cId="2341620424" sldId="372"/>
            <ac:spMk id="2" creationId="{15E44277-0A6F-45A3-8E61-EFC0DE665055}"/>
          </ac:spMkLst>
        </pc:spChg>
      </pc:sldChg>
      <pc:sldChg chg="modSp add mod">
        <pc:chgData name="Alan Soloway" userId="0fba1a10-d962-45e3-b40e-c1d035eec118" providerId="ADAL" clId="{7D19AB09-37D3-4433-B67F-1EE70F70CD70}" dt="2022-03-29T20:51:44.480" v="4309" actId="20577"/>
        <pc:sldMkLst>
          <pc:docMk/>
          <pc:sldMk cId="3685371038" sldId="373"/>
        </pc:sldMkLst>
        <pc:spChg chg="mod">
          <ac:chgData name="Alan Soloway" userId="0fba1a10-d962-45e3-b40e-c1d035eec118" providerId="ADAL" clId="{7D19AB09-37D3-4433-B67F-1EE70F70CD70}" dt="2022-03-29T20:51:44.480" v="4309" actId="20577"/>
          <ac:spMkLst>
            <pc:docMk/>
            <pc:sldMk cId="3685371038" sldId="373"/>
            <ac:spMk id="2" creationId="{15E44277-0A6F-45A3-8E61-EFC0DE665055}"/>
          </ac:spMkLst>
        </pc:spChg>
      </pc:sldChg>
      <pc:sldChg chg="addSp delSp modSp new del mod">
        <pc:chgData name="Alan Soloway" userId="0fba1a10-d962-45e3-b40e-c1d035eec118" providerId="ADAL" clId="{7D19AB09-37D3-4433-B67F-1EE70F70CD70}" dt="2022-03-30T12:57:54.714" v="4526" actId="47"/>
        <pc:sldMkLst>
          <pc:docMk/>
          <pc:sldMk cId="1034145383" sldId="374"/>
        </pc:sldMkLst>
        <pc:spChg chg="mod">
          <ac:chgData name="Alan Soloway" userId="0fba1a10-d962-45e3-b40e-c1d035eec118" providerId="ADAL" clId="{7D19AB09-37D3-4433-B67F-1EE70F70CD70}" dt="2022-03-29T20:52:54.885" v="4321"/>
          <ac:spMkLst>
            <pc:docMk/>
            <pc:sldMk cId="1034145383" sldId="374"/>
            <ac:spMk id="2" creationId="{4FEE158C-9BFD-4FE9-9C69-9D9CA3D678DD}"/>
          </ac:spMkLst>
        </pc:spChg>
        <pc:spChg chg="add del mod">
          <ac:chgData name="Alan Soloway" userId="0fba1a10-d962-45e3-b40e-c1d035eec118" providerId="ADAL" clId="{7D19AB09-37D3-4433-B67F-1EE70F70CD70}" dt="2022-03-29T21:10:40.756" v="4457" actId="6549"/>
          <ac:spMkLst>
            <pc:docMk/>
            <pc:sldMk cId="1034145383" sldId="374"/>
            <ac:spMk id="3" creationId="{9633926F-359A-44BA-9061-D6308D6A9EE9}"/>
          </ac:spMkLst>
        </pc:spChg>
        <pc:spChg chg="add del mod">
          <ac:chgData name="Alan Soloway" userId="0fba1a10-d962-45e3-b40e-c1d035eec118" providerId="ADAL" clId="{7D19AB09-37D3-4433-B67F-1EE70F70CD70}" dt="2022-03-29T20:53:34.733" v="4330" actId="478"/>
          <ac:spMkLst>
            <pc:docMk/>
            <pc:sldMk cId="1034145383" sldId="374"/>
            <ac:spMk id="4" creationId="{46AE9E4D-F290-4284-B4DC-46E4858EAB3E}"/>
          </ac:spMkLst>
        </pc:spChg>
        <pc:spChg chg="add del mod">
          <ac:chgData name="Alan Soloway" userId="0fba1a10-d962-45e3-b40e-c1d035eec118" providerId="ADAL" clId="{7D19AB09-37D3-4433-B67F-1EE70F70CD70}" dt="2022-03-29T20:53:33.905" v="4328"/>
          <ac:spMkLst>
            <pc:docMk/>
            <pc:sldMk cId="1034145383" sldId="374"/>
            <ac:spMk id="5" creationId="{3A1E9676-E7EB-4029-A787-6BA93BB0BEBC}"/>
          </ac:spMkLst>
        </pc:spChg>
      </pc:sldChg>
      <pc:sldChg chg="addSp modSp add mod">
        <pc:chgData name="Alan Soloway" userId="0fba1a10-d962-45e3-b40e-c1d035eec118" providerId="ADAL" clId="{7D19AB09-37D3-4433-B67F-1EE70F70CD70}" dt="2022-03-30T12:57:45.621" v="4525"/>
        <pc:sldMkLst>
          <pc:docMk/>
          <pc:sldMk cId="1911797511" sldId="375"/>
        </pc:sldMkLst>
        <pc:spChg chg="mod">
          <ac:chgData name="Alan Soloway" userId="0fba1a10-d962-45e3-b40e-c1d035eec118" providerId="ADAL" clId="{7D19AB09-37D3-4433-B67F-1EE70F70CD70}" dt="2022-03-30T12:57:44.164" v="4524" actId="14100"/>
          <ac:spMkLst>
            <pc:docMk/>
            <pc:sldMk cId="1911797511" sldId="375"/>
            <ac:spMk id="2" creationId="{15E44277-0A6F-45A3-8E61-EFC0DE665055}"/>
          </ac:spMkLst>
        </pc:spChg>
        <pc:spChg chg="add mod">
          <ac:chgData name="Alan Soloway" userId="0fba1a10-d962-45e3-b40e-c1d035eec118" providerId="ADAL" clId="{7D19AB09-37D3-4433-B67F-1EE70F70CD70}" dt="2022-03-30T12:57:45.621" v="4525"/>
          <ac:spMkLst>
            <pc:docMk/>
            <pc:sldMk cId="1911797511" sldId="375"/>
            <ac:spMk id="3" creationId="{76AC59EE-A770-45A8-9493-467B3D664987}"/>
          </ac:spMkLst>
        </pc:spChg>
      </pc:sldChg>
      <pc:sldMasterChg chg="modSp mod">
        <pc:chgData name="Alan Soloway" userId="0fba1a10-d962-45e3-b40e-c1d035eec118" providerId="ADAL" clId="{7D19AB09-37D3-4433-B67F-1EE70F70CD70}" dt="2022-03-30T16:18:20.789" v="4534" actId="20577"/>
        <pc:sldMasterMkLst>
          <pc:docMk/>
          <pc:sldMasterMk cId="0" sldId="2147485146"/>
        </pc:sldMasterMkLst>
        <pc:spChg chg="mod">
          <ac:chgData name="Alan Soloway" userId="0fba1a10-d962-45e3-b40e-c1d035eec118" providerId="ADAL" clId="{7D19AB09-37D3-4433-B67F-1EE70F70CD70}" dt="2022-03-30T16:18:20.789" v="4534"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BB8994A5-D808-4BF9-9C30-40F75349FF45}"/>
              </a:ext>
            </a:extLst>
          </p:cNvPr>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#48-e</a:t>
            </a:r>
          </a:p>
          <a:p>
            <a:pPr eaLnBrk="1" hangingPunct="1">
              <a:defRPr/>
            </a:pPr>
            <a:r>
              <a:rPr lang="en-GB" altLang="en-US" sz="1200" b="1" dirty="0">
                <a:latin typeface="Arial "/>
              </a:rPr>
              <a:t>e-meeting, 5</a:t>
            </a:r>
            <a:r>
              <a:rPr lang="en-GB" altLang="en-US" sz="1200" b="1" baseline="30000" dirty="0">
                <a:latin typeface="Arial "/>
              </a:rPr>
              <a:t>th</a:t>
            </a:r>
            <a:r>
              <a:rPr lang="en-GB" altLang="en-US" sz="1200" b="1" dirty="0">
                <a:latin typeface="Arial "/>
              </a:rPr>
              <a:t> – 14</a:t>
            </a:r>
            <a:r>
              <a:rPr lang="en-GB" altLang="en-US" sz="1200" b="1" baseline="30000" dirty="0">
                <a:latin typeface="Arial "/>
              </a:rPr>
              <a:t>th </a:t>
            </a:r>
            <a:r>
              <a:rPr lang="en-GB" altLang="en-US" sz="1200" b="1" dirty="0">
                <a:latin typeface="Arial "/>
              </a:rPr>
              <a:t>April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S6-220681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Meetings and Conference Calls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Alan Soloway (Qualcomm)</a:t>
            </a:r>
          </a:p>
          <a:p>
            <a:pPr marL="0" indent="0" eaLnBrk="1" hangingPunct="1">
              <a:buFontTx/>
              <a:buNone/>
            </a:pPr>
            <a:r>
              <a:rPr lang="en-GB" altLang="en-US" dirty="0"/>
              <a:t>SA6 Chair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Procedures during Conference Calls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4"/>
            <a:ext cx="10515600" cy="4697913"/>
          </a:xfrm>
        </p:spPr>
        <p:txBody>
          <a:bodyPr/>
          <a:lstStyle/>
          <a:p>
            <a:r>
              <a:rPr lang="en-US" altLang="en-US" dirty="0"/>
              <a:t>Conference Call Procedures</a:t>
            </a:r>
          </a:p>
          <a:p>
            <a:pPr lvl="1"/>
            <a:r>
              <a:rPr lang="en-US" altLang="en-US" dirty="0"/>
              <a:t>Management of the conference calls has been effective because the chairs and participants have a significant amount of experience on these calls</a:t>
            </a:r>
          </a:p>
          <a:p>
            <a:pPr lvl="2"/>
            <a:r>
              <a:rPr lang="en-US" altLang="en-US" dirty="0"/>
              <a:t>The question is whether there are any ideas on how it can be even better</a:t>
            </a:r>
          </a:p>
          <a:p>
            <a:pPr lvl="1"/>
            <a:r>
              <a:rPr lang="en-US" altLang="en-US" dirty="0"/>
              <a:t>An area for improvement: Speaker transition?</a:t>
            </a:r>
          </a:p>
          <a:p>
            <a:pPr lvl="1"/>
            <a:r>
              <a:rPr lang="en-US" altLang="en-US" dirty="0"/>
              <a:t>Here is a potential way forward to help the chairs manage the queue</a:t>
            </a:r>
          </a:p>
          <a:p>
            <a:pPr lvl="2"/>
            <a:r>
              <a:rPr lang="en-US" altLang="en-US" dirty="0"/>
              <a:t>Instead of using the generic “floor request”, participants should use a more indicative request format (this is not case sensitive)</a:t>
            </a:r>
          </a:p>
          <a:p>
            <a:pPr lvl="2"/>
            <a:r>
              <a:rPr lang="en-US" altLang="en-US" dirty="0"/>
              <a:t>“C” – “Comment” that does not necessarily need a response</a:t>
            </a:r>
          </a:p>
          <a:p>
            <a:pPr lvl="2"/>
            <a:r>
              <a:rPr lang="en-US" altLang="en-US" dirty="0"/>
              <a:t>“Q” – “Question” for clarification which requires a response</a:t>
            </a:r>
          </a:p>
          <a:p>
            <a:pPr lvl="2"/>
            <a:r>
              <a:rPr lang="en-US" altLang="en-US" dirty="0"/>
              <a:t>“R” – “Response” to a previous question/comment</a:t>
            </a:r>
          </a:p>
          <a:p>
            <a:pPr lvl="2"/>
            <a:r>
              <a:rPr lang="en-US" altLang="en-US" dirty="0"/>
              <a:t>“NT” – Reserving a queue spot for a “New Topic”</a:t>
            </a:r>
          </a:p>
        </p:txBody>
      </p:sp>
    </p:spTree>
    <p:extLst>
      <p:ext uri="{BB962C8B-B14F-4D97-AF65-F5344CB8AC3E}">
        <p14:creationId xmlns:p14="http://schemas.microsoft.com/office/powerpoint/2010/main" val="25212293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Queue Handling during Conference Calls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When the chair processes the speaker queue, the chair will select the next speaker based upon the floor request type (C, Q, R, NT)</a:t>
            </a:r>
          </a:p>
          <a:p>
            <a:pPr lvl="1"/>
            <a:r>
              <a:rPr lang="en-US" altLang="en-US" dirty="0"/>
              <a:t>After the initial presentation, the first “C” or “Q” queue request will be taken</a:t>
            </a:r>
          </a:p>
          <a:p>
            <a:pPr lvl="1"/>
            <a:r>
              <a:rPr lang="en-US" altLang="en-US" dirty="0"/>
              <a:t>After any “Q”, the chair will ask the targeted person (the questioner can designate who the question is for) to respond without having the responder need to enter an “R” request</a:t>
            </a:r>
          </a:p>
          <a:p>
            <a:pPr lvl="1"/>
            <a:r>
              <a:rPr lang="en-US" altLang="en-US" dirty="0"/>
              <a:t>The chair has the option for an additional round of Q/R between the active participants</a:t>
            </a:r>
          </a:p>
          <a:p>
            <a:pPr lvl="1"/>
            <a:r>
              <a:rPr lang="en-US" altLang="en-US" dirty="0"/>
              <a:t>The next “C” or “Q” request will be taken (in order of the queue)</a:t>
            </a:r>
          </a:p>
          <a:p>
            <a:pPr lvl="1"/>
            <a:r>
              <a:rPr lang="en-US" altLang="en-US" dirty="0"/>
              <a:t>When all “C”, “Q” and “R” requests are processed, the chair will go to the “NT” requests in queue order</a:t>
            </a:r>
          </a:p>
          <a:p>
            <a:endParaRPr lang="en-US" altLang="en-US" dirty="0"/>
          </a:p>
        </p:txBody>
      </p:sp>
    </p:spTree>
    <p:extLst>
      <p:ext uri="{BB962C8B-B14F-4D97-AF65-F5344CB8AC3E}">
        <p14:creationId xmlns:p14="http://schemas.microsoft.com/office/powerpoint/2010/main" val="220094676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44277-0A6F-45A3-8E61-EFC0DE665055}"/>
              </a:ext>
            </a:extLst>
          </p:cNvPr>
          <p:cNvSpPr>
            <a:spLocks noGrp="1"/>
          </p:cNvSpPr>
          <p:nvPr>
            <p:ph type="title"/>
          </p:nvPr>
        </p:nvSpPr>
        <p:spPr>
          <a:xfrm>
            <a:off x="831850" y="1709739"/>
            <a:ext cx="10515600" cy="1788302"/>
          </a:xfrm>
        </p:spPr>
        <p:txBody>
          <a:bodyPr/>
          <a:lstStyle/>
          <a:p>
            <a:r>
              <a:rPr lang="en-US" dirty="0"/>
              <a:t>Next Steps</a:t>
            </a:r>
          </a:p>
        </p:txBody>
      </p:sp>
      <p:sp>
        <p:nvSpPr>
          <p:cNvPr id="3" name="Subtitle 2">
            <a:extLst>
              <a:ext uri="{FF2B5EF4-FFF2-40B4-BE49-F238E27FC236}">
                <a16:creationId xmlns:a16="http://schemas.microsoft.com/office/drawing/2014/main" id="{76AC59EE-A770-45A8-9493-467B3D664987}"/>
              </a:ext>
            </a:extLst>
          </p:cNvPr>
          <p:cNvSpPr txBox="1">
            <a:spLocks/>
          </p:cNvSpPr>
          <p:nvPr/>
        </p:nvSpPr>
        <p:spPr>
          <a:xfrm>
            <a:off x="926673" y="3945716"/>
            <a:ext cx="10690502" cy="2043922"/>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Wingdings" panose="05000000000000000000" pitchFamily="2" charset="2"/>
              <a:buChar char="ü"/>
            </a:pPr>
            <a:r>
              <a:rPr lang="en-US" altLang="en-US"/>
              <a:t>Please provide feedback during the calls or email discussions</a:t>
            </a:r>
          </a:p>
          <a:p>
            <a:pPr marL="457200" indent="-457200">
              <a:buFont typeface="Wingdings" panose="05000000000000000000" pitchFamily="2" charset="2"/>
              <a:buChar char="ü"/>
            </a:pPr>
            <a:r>
              <a:rPr lang="en-US" altLang="en-US"/>
              <a:t>Please provide proposals about conference calls and e-meetings during SA6#49-e</a:t>
            </a:r>
          </a:p>
          <a:p>
            <a:pPr marL="457200" indent="-457200">
              <a:buFont typeface="Wingdings" panose="05000000000000000000" pitchFamily="2" charset="2"/>
              <a:buChar char="ü"/>
            </a:pPr>
            <a:r>
              <a:rPr lang="en-US" altLang="en-US"/>
              <a:t>Please provide proposals for F2F meetings before SA6#50</a:t>
            </a:r>
            <a:endParaRPr lang="en-US" altLang="en-US" dirty="0"/>
          </a:p>
        </p:txBody>
      </p:sp>
    </p:spTree>
    <p:extLst>
      <p:ext uri="{BB962C8B-B14F-4D97-AF65-F5344CB8AC3E}">
        <p14:creationId xmlns:p14="http://schemas.microsoft.com/office/powerpoint/2010/main" val="1911797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US" altLang="en-US" dirty="0"/>
              <a:t>Discussion Topics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Meetings</a:t>
            </a:r>
          </a:p>
          <a:p>
            <a:pPr lvl="1"/>
            <a:r>
              <a:rPr lang="en-US" altLang="en-US" dirty="0"/>
              <a:t>Number of Meetings and F2F Sessions</a:t>
            </a:r>
          </a:p>
          <a:p>
            <a:pPr lvl="1"/>
            <a:r>
              <a:rPr lang="en-US" altLang="en-US" dirty="0"/>
              <a:t>Location / Timing / Duration of Meetings</a:t>
            </a:r>
          </a:p>
          <a:p>
            <a:pPr lvl="1"/>
            <a:r>
              <a:rPr lang="en-US" altLang="en-US" dirty="0"/>
              <a:t>Procedures during F2F Sessions</a:t>
            </a:r>
          </a:p>
          <a:p>
            <a:r>
              <a:rPr lang="en-US" altLang="en-US" dirty="0"/>
              <a:t>Conference Calls</a:t>
            </a:r>
          </a:p>
          <a:p>
            <a:pPr lvl="1"/>
            <a:r>
              <a:rPr lang="en-US" altLang="en-US" dirty="0"/>
              <a:t>Number of Conference Calls</a:t>
            </a:r>
          </a:p>
          <a:p>
            <a:pPr lvl="1"/>
            <a:r>
              <a:rPr lang="en-US" altLang="en-US" dirty="0"/>
              <a:t>Timing / Duration of Conference Calls</a:t>
            </a:r>
          </a:p>
          <a:p>
            <a:pPr lvl="1"/>
            <a:r>
              <a:rPr lang="en-US" altLang="en-US" dirty="0"/>
              <a:t>Procedures during Conference Calls</a:t>
            </a:r>
          </a:p>
          <a:p>
            <a:pPr lvl="1"/>
            <a:r>
              <a:rPr lang="en-US" altLang="en-US" dirty="0"/>
              <a:t>Queue Handling during Conference Calls</a:t>
            </a:r>
          </a:p>
          <a:p>
            <a:r>
              <a:rPr lang="en-US" altLang="en-US" dirty="0"/>
              <a:t>Next Steps</a:t>
            </a:r>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44277-0A6F-45A3-8E61-EFC0DE665055}"/>
              </a:ext>
            </a:extLst>
          </p:cNvPr>
          <p:cNvSpPr>
            <a:spLocks noGrp="1"/>
          </p:cNvSpPr>
          <p:nvPr>
            <p:ph type="title"/>
          </p:nvPr>
        </p:nvSpPr>
        <p:spPr/>
        <p:txBody>
          <a:bodyPr/>
          <a:lstStyle/>
          <a:p>
            <a:r>
              <a:rPr lang="en-US" dirty="0"/>
              <a:t>Meetings</a:t>
            </a:r>
          </a:p>
        </p:txBody>
      </p:sp>
    </p:spTree>
    <p:extLst>
      <p:ext uri="{BB962C8B-B14F-4D97-AF65-F5344CB8AC3E}">
        <p14:creationId xmlns:p14="http://schemas.microsoft.com/office/powerpoint/2010/main" val="2341620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Number of Meetings and Sessions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74352" y="1767431"/>
            <a:ext cx="11371699" cy="4670190"/>
          </a:xfrm>
        </p:spPr>
        <p:txBody>
          <a:bodyPr/>
          <a:lstStyle/>
          <a:p>
            <a:r>
              <a:rPr lang="en-US" dirty="0"/>
              <a:t>Number of Meetings</a:t>
            </a:r>
          </a:p>
          <a:p>
            <a:pPr lvl="1"/>
            <a:r>
              <a:rPr lang="en-US" dirty="0"/>
              <a:t>The number of ordinary meetings should align with SA direction (6 per year)</a:t>
            </a:r>
          </a:p>
          <a:p>
            <a:pPr lvl="2"/>
            <a:r>
              <a:rPr lang="en-US" altLang="en-US" dirty="0"/>
              <a:t>Ordinary meetings will be scheduled as F2F meetings</a:t>
            </a:r>
          </a:p>
          <a:p>
            <a:pPr lvl="1"/>
            <a:r>
              <a:rPr lang="en-US" dirty="0"/>
              <a:t>Ad-hoc meetings should be scheduled in advance and cancelled when not needed</a:t>
            </a:r>
          </a:p>
          <a:p>
            <a:pPr lvl="2"/>
            <a:r>
              <a:rPr lang="en-US" altLang="en-US" dirty="0"/>
              <a:t>Ad-hoc meetings are potentially possible as either F2F or e-meetings</a:t>
            </a:r>
            <a:endParaRPr lang="en-US" dirty="0"/>
          </a:p>
          <a:p>
            <a:pPr lvl="1"/>
            <a:r>
              <a:rPr lang="en-US" dirty="0"/>
              <a:t>If provided by PCG or SA, SA6 will align with any guidance on F2F and e-meetings</a:t>
            </a:r>
          </a:p>
          <a:p>
            <a:r>
              <a:rPr lang="en-US" dirty="0"/>
              <a:t>Number of Sessions per F2F Meeting</a:t>
            </a:r>
          </a:p>
          <a:p>
            <a:pPr lvl="1"/>
            <a:r>
              <a:rPr lang="en-US" dirty="0"/>
              <a:t>There will be a maximum of five quarters per day, but four quarters per day is the optimal target</a:t>
            </a:r>
          </a:p>
          <a:p>
            <a:pPr lvl="1"/>
            <a:r>
              <a:rPr lang="en-US" dirty="0"/>
              <a:t>When the fifth quarter is not used for official meeting time, drafting sessions / offline discussions are encouraged for that period and may be organized by the Chair</a:t>
            </a:r>
          </a:p>
          <a:p>
            <a:pPr lvl="1"/>
            <a:r>
              <a:rPr lang="en-US" dirty="0"/>
              <a:t>There will be at most one parallel session for up to ten quarters during a meeting</a:t>
            </a:r>
          </a:p>
          <a:p>
            <a:pPr lvl="1"/>
            <a:endParaRPr lang="en-US" dirty="0"/>
          </a:p>
        </p:txBody>
      </p:sp>
    </p:spTree>
    <p:extLst>
      <p:ext uri="{BB962C8B-B14F-4D97-AF65-F5344CB8AC3E}">
        <p14:creationId xmlns:p14="http://schemas.microsoft.com/office/powerpoint/2010/main" val="35976793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Locations/Timing/Duration of Meetings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dirty="0"/>
              <a:t>We can continue to benefit from participating companies volunteering to host meetings</a:t>
            </a:r>
          </a:p>
          <a:p>
            <a:pPr lvl="1"/>
            <a:r>
              <a:rPr lang="en-US" dirty="0"/>
              <a:t>Yes, I would love to go to new Zealand </a:t>
            </a:r>
            <a:r>
              <a:rPr lang="en-US" dirty="0">
                <a:sym typeface="Wingdings" panose="05000000000000000000" pitchFamily="2" charset="2"/>
              </a:rPr>
              <a:t></a:t>
            </a:r>
            <a:endParaRPr lang="en-US" dirty="0"/>
          </a:p>
          <a:p>
            <a:r>
              <a:rPr lang="en-US" dirty="0"/>
              <a:t>Summer meetings should be avoided when possible</a:t>
            </a:r>
          </a:p>
          <a:p>
            <a:r>
              <a:rPr lang="en-US" altLang="en-US" dirty="0"/>
              <a:t>Major regional holidays should be avoided</a:t>
            </a:r>
          </a:p>
          <a:p>
            <a:r>
              <a:rPr lang="en-US" altLang="en-US" dirty="0"/>
              <a:t>Opportunities to co-locate with other WGs will be evaluated based upon need and logistics</a:t>
            </a:r>
          </a:p>
          <a:p>
            <a:r>
              <a:rPr lang="en-US" altLang="en-US" dirty="0"/>
              <a:t>Meeting duration will be 5 sequential days (Monday – Friday) if F2F or 8 sequential business days if e-meeting</a:t>
            </a:r>
          </a:p>
          <a:p>
            <a:endParaRPr lang="en-US" altLang="en-US" dirty="0"/>
          </a:p>
        </p:txBody>
      </p:sp>
    </p:spTree>
    <p:extLst>
      <p:ext uri="{BB962C8B-B14F-4D97-AF65-F5344CB8AC3E}">
        <p14:creationId xmlns:p14="http://schemas.microsoft.com/office/powerpoint/2010/main" val="16451169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Procedures for F2F Meetings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dirty="0"/>
              <a:t>Given the number of Study and Work Items, only a subset of documents can be opened/discussed during the meeting time</a:t>
            </a:r>
          </a:p>
          <a:p>
            <a:pPr lvl="1"/>
            <a:r>
              <a:rPr lang="en-US" dirty="0"/>
              <a:t>It would be beneficial to be able to pre-agree/pre-approve documents before or during the early part of the meeting to avoid spending meeting time on non-controversial documents</a:t>
            </a:r>
          </a:p>
          <a:p>
            <a:pPr lvl="1"/>
            <a:r>
              <a:rPr lang="en-US" dirty="0"/>
              <a:t>How can we do this?</a:t>
            </a:r>
          </a:p>
          <a:p>
            <a:r>
              <a:rPr lang="en-US" dirty="0"/>
              <a:t>When document discussions are taking more than the allotted time (~10 minutes), those discussions will be moved to the reflector, break time, the fifth quarter or the hallway</a:t>
            </a:r>
          </a:p>
        </p:txBody>
      </p:sp>
    </p:spTree>
    <p:extLst>
      <p:ext uri="{BB962C8B-B14F-4D97-AF65-F5344CB8AC3E}">
        <p14:creationId xmlns:p14="http://schemas.microsoft.com/office/powerpoint/2010/main" val="346417960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44277-0A6F-45A3-8E61-EFC0DE665055}"/>
              </a:ext>
            </a:extLst>
          </p:cNvPr>
          <p:cNvSpPr>
            <a:spLocks noGrp="1"/>
          </p:cNvSpPr>
          <p:nvPr>
            <p:ph type="title"/>
          </p:nvPr>
        </p:nvSpPr>
        <p:spPr/>
        <p:txBody>
          <a:bodyPr/>
          <a:lstStyle/>
          <a:p>
            <a:r>
              <a:rPr lang="en-US" dirty="0"/>
              <a:t>Conference Calls</a:t>
            </a:r>
          </a:p>
        </p:txBody>
      </p:sp>
    </p:spTree>
    <p:extLst>
      <p:ext uri="{BB962C8B-B14F-4D97-AF65-F5344CB8AC3E}">
        <p14:creationId xmlns:p14="http://schemas.microsoft.com/office/powerpoint/2010/main" val="3685371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Number of Conference Calls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Between and During Meetings</a:t>
            </a:r>
          </a:p>
          <a:p>
            <a:pPr lvl="1"/>
            <a:r>
              <a:rPr lang="en-US" altLang="en-US" dirty="0"/>
              <a:t>The methodology for deciding on and planning for the number of conference calls has been successful</a:t>
            </a:r>
          </a:p>
          <a:p>
            <a:pPr lvl="1"/>
            <a:r>
              <a:rPr lang="en-US" altLang="en-US" dirty="0"/>
              <a:t>Please identify any potential improvements</a:t>
            </a: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Timing/Duration of Conference Calls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Conference call times and durations</a:t>
            </a:r>
          </a:p>
          <a:p>
            <a:pPr lvl="1"/>
            <a:r>
              <a:rPr lang="en-US" altLang="en-US" dirty="0"/>
              <a:t>It is apparent that the current conference call times are advantageous to some regions</a:t>
            </a:r>
          </a:p>
          <a:p>
            <a:pPr lvl="1"/>
            <a:r>
              <a:rPr lang="en-US" altLang="en-US" dirty="0"/>
              <a:t>Are there any ideas on how to make it more equitable between regions?</a:t>
            </a:r>
          </a:p>
          <a:p>
            <a:pPr lvl="1"/>
            <a:r>
              <a:rPr lang="en-US" altLang="en-US" dirty="0"/>
              <a:t>This is an open call to all participants to provide proposals on how to better manage the conference call times and durations</a:t>
            </a:r>
          </a:p>
          <a:p>
            <a:pPr lvl="1"/>
            <a:r>
              <a:rPr lang="en-US" altLang="en-US" dirty="0"/>
              <a:t>If no proposals are received, I will continue to use the current methodology</a:t>
            </a:r>
          </a:p>
          <a:p>
            <a:endParaRPr lang="en-US" altLang="en-US" dirty="0"/>
          </a:p>
        </p:txBody>
      </p:sp>
    </p:spTree>
    <p:extLst>
      <p:ext uri="{BB962C8B-B14F-4D97-AF65-F5344CB8AC3E}">
        <p14:creationId xmlns:p14="http://schemas.microsoft.com/office/powerpoint/2010/main" val="8480807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5510</TotalTime>
  <Words>804</Words>
  <Application>Microsoft Office PowerPoint</Application>
  <PresentationFormat>Widescreen</PresentationFormat>
  <Paragraphs>71</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Arial </vt:lpstr>
      <vt:lpstr>Calibri</vt:lpstr>
      <vt:lpstr>Calibri Light</vt:lpstr>
      <vt:lpstr>Times New Roman</vt:lpstr>
      <vt:lpstr>Wingdings</vt:lpstr>
      <vt:lpstr>Office Theme</vt:lpstr>
      <vt:lpstr>Meetings and Conference Calls </vt:lpstr>
      <vt:lpstr>Discussion Topics</vt:lpstr>
      <vt:lpstr>Meetings</vt:lpstr>
      <vt:lpstr>Number of Meetings and Sessions</vt:lpstr>
      <vt:lpstr>Locations/Timing/Duration of Meetings</vt:lpstr>
      <vt:lpstr>Procedures for F2F Meetings</vt:lpstr>
      <vt:lpstr>Conference Calls</vt:lpstr>
      <vt:lpstr>Number of Conference Calls</vt:lpstr>
      <vt:lpstr>Timing/Duration of Conference Calls</vt:lpstr>
      <vt:lpstr>Procedures during Conference Calls</vt:lpstr>
      <vt:lpstr>Queue Handling during Conference Calls</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Alan Soloway</cp:lastModifiedBy>
  <cp:revision>601</cp:revision>
  <dcterms:created xsi:type="dcterms:W3CDTF">2010-02-05T13:52:04Z</dcterms:created>
  <dcterms:modified xsi:type="dcterms:W3CDTF">2022-03-30T16:18:26Z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