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6" r:id="rId8"/>
    <p:sldId id="367" r:id="rId9"/>
    <p:sldId id="36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685667-2F31-4518-83C1-EDD19F68B0B2}" v="9" dt="2022-03-30T16:13:14.6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9" d="100"/>
          <a:sy n="89" d="100"/>
        </p:scale>
        <p:origin x="65" y="38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n Soloway" userId="0fba1a10-d962-45e3-b40e-c1d035eec118" providerId="ADAL" clId="{79685667-2F31-4518-83C1-EDD19F68B0B2}"/>
    <pc:docChg chg="undo custSel addSld modSld modMainMaster">
      <pc:chgData name="Alan Soloway" userId="0fba1a10-d962-45e3-b40e-c1d035eec118" providerId="ADAL" clId="{79685667-2F31-4518-83C1-EDD19F68B0B2}" dt="2022-03-30T16:13:34.267" v="2509" actId="20577"/>
      <pc:docMkLst>
        <pc:docMk/>
      </pc:docMkLst>
      <pc:sldChg chg="modSp mod modClrScheme chgLayout">
        <pc:chgData name="Alan Soloway" userId="0fba1a10-d962-45e3-b40e-c1d035eec118" providerId="ADAL" clId="{79685667-2F31-4518-83C1-EDD19F68B0B2}" dt="2022-03-30T16:13:14.632" v="2505" actId="1076"/>
        <pc:sldMkLst>
          <pc:docMk/>
          <pc:sldMk cId="0" sldId="341"/>
        </pc:sldMkLst>
        <pc:spChg chg="mod ord">
          <ac:chgData name="Alan Soloway" userId="0fba1a10-d962-45e3-b40e-c1d035eec118" providerId="ADAL" clId="{79685667-2F31-4518-83C1-EDD19F68B0B2}" dt="2022-03-30T16:12:52.992" v="2504" actId="700"/>
          <ac:spMkLst>
            <pc:docMk/>
            <pc:sldMk cId="0" sldId="341"/>
            <ac:spMk id="5122" creationId="{6BFCA172-672F-4297-B767-9F7EDE373FA1}"/>
          </ac:spMkLst>
        </pc:spChg>
        <pc:spChg chg="mod ord">
          <ac:chgData name="Alan Soloway" userId="0fba1a10-d962-45e3-b40e-c1d035eec118" providerId="ADAL" clId="{79685667-2F31-4518-83C1-EDD19F68B0B2}" dt="2022-03-30T16:13:14.632" v="2505" actId="1076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Alan Soloway" userId="0fba1a10-d962-45e3-b40e-c1d035eec118" providerId="ADAL" clId="{79685667-2F31-4518-83C1-EDD19F68B0B2}" dt="2022-03-29T17:39:21.981" v="2153" actId="21"/>
        <pc:sldMkLst>
          <pc:docMk/>
          <pc:sldMk cId="0" sldId="363"/>
        </pc:sldMkLst>
        <pc:spChg chg="mod">
          <ac:chgData name="Alan Soloway" userId="0fba1a10-d962-45e3-b40e-c1d035eec118" providerId="ADAL" clId="{79685667-2F31-4518-83C1-EDD19F68B0B2}" dt="2022-03-29T17:39:21.981" v="2153" actId="21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Alan Soloway" userId="0fba1a10-d962-45e3-b40e-c1d035eec118" providerId="ADAL" clId="{79685667-2F31-4518-83C1-EDD19F68B0B2}" dt="2022-03-29T17:39:51.482" v="2229" actId="20577"/>
        <pc:sldMkLst>
          <pc:docMk/>
          <pc:sldMk cId="0" sldId="364"/>
        </pc:sldMkLst>
        <pc:spChg chg="mod">
          <ac:chgData name="Alan Soloway" userId="0fba1a10-d962-45e3-b40e-c1d035eec118" providerId="ADAL" clId="{79685667-2F31-4518-83C1-EDD19F68B0B2}" dt="2022-03-29T17:11:15.764" v="610" actId="20577"/>
          <ac:spMkLst>
            <pc:docMk/>
            <pc:sldMk cId="0" sldId="364"/>
            <ac:spMk id="7170" creationId="{3794A7AC-F975-4B82-9FCA-9C67ECE03726}"/>
          </ac:spMkLst>
        </pc:spChg>
        <pc:spChg chg="mod">
          <ac:chgData name="Alan Soloway" userId="0fba1a10-d962-45e3-b40e-c1d035eec118" providerId="ADAL" clId="{79685667-2F31-4518-83C1-EDD19F68B0B2}" dt="2022-03-29T17:39:51.482" v="2229" actId="20577"/>
          <ac:spMkLst>
            <pc:docMk/>
            <pc:sldMk cId="0" sldId="364"/>
            <ac:spMk id="7171" creationId="{8B215120-9330-4C24-86C0-93DB3C460B0D}"/>
          </ac:spMkLst>
        </pc:spChg>
      </pc:sldChg>
      <pc:sldChg chg="modSp mod">
        <pc:chgData name="Alan Soloway" userId="0fba1a10-d962-45e3-b40e-c1d035eec118" providerId="ADAL" clId="{79685667-2F31-4518-83C1-EDD19F68B0B2}" dt="2022-03-29T18:31:03.103" v="2468" actId="20577"/>
        <pc:sldMkLst>
          <pc:docMk/>
          <pc:sldMk cId="0" sldId="365"/>
        </pc:sldMkLst>
        <pc:spChg chg="mod">
          <ac:chgData name="Alan Soloway" userId="0fba1a10-d962-45e3-b40e-c1d035eec118" providerId="ADAL" clId="{79685667-2F31-4518-83C1-EDD19F68B0B2}" dt="2022-03-29T18:31:03.103" v="2468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add mod">
        <pc:chgData name="Alan Soloway" userId="0fba1a10-d962-45e3-b40e-c1d035eec118" providerId="ADAL" clId="{79685667-2F31-4518-83C1-EDD19F68B0B2}" dt="2022-03-29T20:42:27.841" v="2497" actId="20577"/>
        <pc:sldMkLst>
          <pc:docMk/>
          <pc:sldMk cId="1842165016" sldId="366"/>
        </pc:sldMkLst>
        <pc:spChg chg="mod">
          <ac:chgData name="Alan Soloway" userId="0fba1a10-d962-45e3-b40e-c1d035eec118" providerId="ADAL" clId="{79685667-2F31-4518-83C1-EDD19F68B0B2}" dt="2022-03-29T17:11:25.931" v="619" actId="20577"/>
          <ac:spMkLst>
            <pc:docMk/>
            <pc:sldMk cId="1842165016" sldId="366"/>
            <ac:spMk id="7170" creationId="{3794A7AC-F975-4B82-9FCA-9C67ECE03726}"/>
          </ac:spMkLst>
        </pc:spChg>
        <pc:spChg chg="mod">
          <ac:chgData name="Alan Soloway" userId="0fba1a10-d962-45e3-b40e-c1d035eec118" providerId="ADAL" clId="{79685667-2F31-4518-83C1-EDD19F68B0B2}" dt="2022-03-29T20:42:27.841" v="2497" actId="20577"/>
          <ac:spMkLst>
            <pc:docMk/>
            <pc:sldMk cId="1842165016" sldId="366"/>
            <ac:spMk id="7171" creationId="{8B215120-9330-4C24-86C0-93DB3C460B0D}"/>
          </ac:spMkLst>
        </pc:spChg>
      </pc:sldChg>
      <pc:sldChg chg="addSp delSp modSp add mod">
        <pc:chgData name="Alan Soloway" userId="0fba1a10-d962-45e3-b40e-c1d035eec118" providerId="ADAL" clId="{79685667-2F31-4518-83C1-EDD19F68B0B2}" dt="2022-03-29T17:48:13.674" v="2251" actId="20577"/>
        <pc:sldMkLst>
          <pc:docMk/>
          <pc:sldMk cId="2259762788" sldId="367"/>
        </pc:sldMkLst>
        <pc:spChg chg="mod">
          <ac:chgData name="Alan Soloway" userId="0fba1a10-d962-45e3-b40e-c1d035eec118" providerId="ADAL" clId="{79685667-2F31-4518-83C1-EDD19F68B0B2}" dt="2022-03-29T17:17:16.471" v="1255" actId="20577"/>
          <ac:spMkLst>
            <pc:docMk/>
            <pc:sldMk cId="2259762788" sldId="367"/>
            <ac:spMk id="7170" creationId="{3794A7AC-F975-4B82-9FCA-9C67ECE03726}"/>
          </ac:spMkLst>
        </pc:spChg>
        <pc:spChg chg="mod">
          <ac:chgData name="Alan Soloway" userId="0fba1a10-d962-45e3-b40e-c1d035eec118" providerId="ADAL" clId="{79685667-2F31-4518-83C1-EDD19F68B0B2}" dt="2022-03-29T17:48:13.674" v="2251" actId="20577"/>
          <ac:spMkLst>
            <pc:docMk/>
            <pc:sldMk cId="2259762788" sldId="367"/>
            <ac:spMk id="7171" creationId="{8B215120-9330-4C24-86C0-93DB3C460B0D}"/>
          </ac:spMkLst>
        </pc:spChg>
        <pc:graphicFrameChg chg="del mod">
          <ac:chgData name="Alan Soloway" userId="0fba1a10-d962-45e3-b40e-c1d035eec118" providerId="ADAL" clId="{79685667-2F31-4518-83C1-EDD19F68B0B2}" dt="2022-03-29T17:41:07.118" v="2230"/>
          <ac:graphicFrameMkLst>
            <pc:docMk/>
            <pc:sldMk cId="2259762788" sldId="367"/>
            <ac:graphicFrameMk id="2" creationId="{39377433-E228-46BE-A0FA-E99A0972F9D7}"/>
          </ac:graphicFrameMkLst>
        </pc:graphicFrameChg>
        <pc:graphicFrameChg chg="add del mod">
          <ac:chgData name="Alan Soloway" userId="0fba1a10-d962-45e3-b40e-c1d035eec118" providerId="ADAL" clId="{79685667-2F31-4518-83C1-EDD19F68B0B2}" dt="2022-03-29T17:44:38.973" v="2232"/>
          <ac:graphicFrameMkLst>
            <pc:docMk/>
            <pc:sldMk cId="2259762788" sldId="367"/>
            <ac:graphicFrameMk id="3" creationId="{875974ED-73C1-48A8-92B1-16D8EC33637E}"/>
          </ac:graphicFrameMkLst>
        </pc:graphicFrameChg>
        <pc:graphicFrameChg chg="add mod">
          <ac:chgData name="Alan Soloway" userId="0fba1a10-d962-45e3-b40e-c1d035eec118" providerId="ADAL" clId="{79685667-2F31-4518-83C1-EDD19F68B0B2}" dt="2022-03-29T17:45:48.161" v="2235" actId="1076"/>
          <ac:graphicFrameMkLst>
            <pc:docMk/>
            <pc:sldMk cId="2259762788" sldId="367"/>
            <ac:graphicFrameMk id="4" creationId="{5FF36B2C-FCA4-468F-94E5-E69FA0927F7E}"/>
          </ac:graphicFrameMkLst>
        </pc:graphicFrameChg>
      </pc:sldChg>
      <pc:sldMasterChg chg="modSp mod">
        <pc:chgData name="Alan Soloway" userId="0fba1a10-d962-45e3-b40e-c1d035eec118" providerId="ADAL" clId="{79685667-2F31-4518-83C1-EDD19F68B0B2}" dt="2022-03-30T16:13:34.267" v="2509" actId="20577"/>
        <pc:sldMasterMkLst>
          <pc:docMk/>
          <pc:sldMasterMk cId="0" sldId="2147485146"/>
        </pc:sldMasterMkLst>
        <pc:spChg chg="mod">
          <ac:chgData name="Alan Soloway" userId="0fba1a10-d962-45e3-b40e-c1d035eec118" providerId="ADAL" clId="{79685667-2F31-4518-83C1-EDD19F68B0B2}" dt="2022-03-30T16:13:34.267" v="2509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#48-e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5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14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April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S6-220679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2024 Calendar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62475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Alan Soloway (Qualcomm)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SA6 Chair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SA Chair required that 2024 WG calendars be provided by April 10 at the latest</a:t>
            </a:r>
          </a:p>
          <a:p>
            <a:r>
              <a:rPr lang="en-US" altLang="en-US" dirty="0"/>
              <a:t>SA6 needs to endorse a 2024 SA6 calendar in SA6#48-e in order to provide that to the SA Chair by April 10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Guidelines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The following have been taken into consideration in preparation of the calendar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No more than 6 ordinary meetings per year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Two weeks spacing before and after plenary meetings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At least 4 weeks between successive SA6 meetings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en-US" dirty="0"/>
              <a:t>Avoidance of summer vacation periods and major regional holiday periods</a:t>
            </a:r>
          </a:p>
          <a:p>
            <a:r>
              <a:rPr lang="en-US" altLang="en-US" dirty="0"/>
              <a:t>The proposed 2024 RAN and CT calendar was provided which includes the SA plenary meetings</a:t>
            </a:r>
          </a:p>
          <a:p>
            <a:pPr lvl="1"/>
            <a:r>
              <a:rPr lang="en-US" altLang="en-US" dirty="0"/>
              <a:t>This was used as a baseline in which to schedule SA6 meetings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Proposal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SA6 agrees to the following quarterly pattern for 2024 WG meetings</a:t>
            </a:r>
          </a:p>
          <a:p>
            <a:pPr lvl="1"/>
            <a:r>
              <a:rPr lang="en-US" altLang="en-US" dirty="0"/>
              <a:t>1 – 2 – 1 – 2</a:t>
            </a:r>
          </a:p>
          <a:p>
            <a:pPr lvl="1"/>
            <a:r>
              <a:rPr lang="en-US" altLang="en-US" dirty="0"/>
              <a:t>Ordinary meetings will be scheduled as F2F meetings</a:t>
            </a:r>
          </a:p>
          <a:p>
            <a:pPr lvl="1"/>
            <a:r>
              <a:rPr lang="en-US" altLang="en-US" dirty="0"/>
              <a:t>F2F meetings will be scheduled for 5 sequential days (Monday – Friday)</a:t>
            </a:r>
          </a:p>
          <a:p>
            <a:r>
              <a:rPr lang="en-US" altLang="en-US" dirty="0"/>
              <a:t>SA6 agrees to reserve an ad-hoc meeting in Q1 2024</a:t>
            </a:r>
          </a:p>
          <a:p>
            <a:pPr lvl="1"/>
            <a:r>
              <a:rPr lang="en-US" altLang="en-US" dirty="0"/>
              <a:t>This may have a reduced agenda</a:t>
            </a:r>
          </a:p>
          <a:p>
            <a:pPr lvl="1"/>
            <a:r>
              <a:rPr lang="en-US" altLang="en-US" dirty="0"/>
              <a:t>This shall be cancelled if not needed</a:t>
            </a:r>
          </a:p>
          <a:p>
            <a:pPr lvl="1"/>
            <a:r>
              <a:rPr lang="en-US" altLang="en-US" dirty="0"/>
              <a:t>Ad-hoc meetings are potentially possible as either F2F or e-meetings</a:t>
            </a:r>
          </a:p>
          <a:p>
            <a:pPr lvl="1"/>
            <a:r>
              <a:rPr lang="en-US" altLang="en-US" dirty="0"/>
              <a:t>Meeting duration will be 5 sequential days (Monday – Friday) if F2F or 8 sequential business days if e-meeting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4216501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Proposal (cont’d)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Meeting dates</a:t>
            </a:r>
          </a:p>
          <a:p>
            <a:pPr lvl="1"/>
            <a:r>
              <a:rPr lang="en-US" altLang="en-US" dirty="0"/>
              <a:t>SA6#58-Adhoc-e: January 22 – 31</a:t>
            </a:r>
          </a:p>
          <a:p>
            <a:pPr lvl="1"/>
            <a:r>
              <a:rPr lang="en-US" altLang="en-US" dirty="0"/>
              <a:t>SA6#59: February 26 – March 1</a:t>
            </a:r>
          </a:p>
          <a:p>
            <a:pPr lvl="1"/>
            <a:r>
              <a:rPr lang="en-US" altLang="en-US" dirty="0"/>
              <a:t>SA6#60: April 15 – 19</a:t>
            </a:r>
          </a:p>
          <a:p>
            <a:pPr lvl="1"/>
            <a:r>
              <a:rPr lang="en-US" altLang="en-US" dirty="0"/>
              <a:t>SA6#61: May 20 – 24</a:t>
            </a:r>
          </a:p>
          <a:p>
            <a:pPr lvl="1"/>
            <a:r>
              <a:rPr lang="en-US" altLang="en-US" dirty="0"/>
              <a:t>SA6#62: August 19 – 23</a:t>
            </a:r>
          </a:p>
          <a:p>
            <a:pPr lvl="1"/>
            <a:r>
              <a:rPr lang="en-US" altLang="en-US" dirty="0"/>
              <a:t>SA6#63: October 14 – 18</a:t>
            </a:r>
          </a:p>
          <a:p>
            <a:pPr lvl="1"/>
            <a:r>
              <a:rPr lang="en-US" altLang="en-US" dirty="0"/>
              <a:t>SA6#64: November 18 – 22</a:t>
            </a:r>
          </a:p>
          <a:p>
            <a:endParaRPr lang="en-US" altLang="en-US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FF36B2C-FCA4-468F-94E5-E69FA0927F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9934811"/>
              </p:ext>
            </p:extLst>
          </p:nvPr>
        </p:nvGraphicFramePr>
        <p:xfrm>
          <a:off x="7846291" y="2631497"/>
          <a:ext cx="2332182" cy="20811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showAsIcon="1" r:id="rId2" imgW="914209" imgH="816607" progId="Excel.Sheet.12">
                  <p:embed/>
                </p:oleObj>
              </mc:Choice>
              <mc:Fallback>
                <p:oleObj name="Worksheet" showAsIcon="1" r:id="rId2" imgW="914209" imgH="816607" progId="Excel.Sheet.12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FF36B2C-FCA4-468F-94E5-E69FA0927F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846291" y="2631497"/>
                        <a:ext cx="2332182" cy="20811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976278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Guidance on F2F and e-meetings may be discussed by the PCG and at the SA plenary</a:t>
            </a:r>
          </a:p>
          <a:p>
            <a:r>
              <a:rPr lang="en-US" altLang="en-US" dirty="0"/>
              <a:t>Any outcomes from PCG or SA plenary may impact this proposed schedule</a:t>
            </a:r>
          </a:p>
          <a:p>
            <a:r>
              <a:rPr lang="en-US" altLang="en-US" dirty="0"/>
              <a:t>It is not yet known how these proposed dates will correspond to the release schedule (i.e. Rel-19)</a:t>
            </a:r>
          </a:p>
          <a:p>
            <a:r>
              <a:rPr lang="en-US" altLang="en-US" dirty="0"/>
              <a:t>All dates currently align with the CT WGs and may align with other SA WG schedules</a:t>
            </a:r>
          </a:p>
          <a:p>
            <a:pPr lvl="1"/>
            <a:r>
              <a:rPr lang="en-US" altLang="en-US" dirty="0"/>
              <a:t>Opportunities to co-locate will be evaluated based upon need and logistics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5384</TotalTime>
  <Words>344</Words>
  <Application>Microsoft Office PowerPoint</Application>
  <PresentationFormat>Widescreen</PresentationFormat>
  <Paragraphs>39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Worksheet</vt:lpstr>
      <vt:lpstr>2024 Calendar</vt:lpstr>
      <vt:lpstr>Outline</vt:lpstr>
      <vt:lpstr>Guidelines</vt:lpstr>
      <vt:lpstr>Proposal</vt:lpstr>
      <vt:lpstr>Proposal (cont’d)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Alan Soloway</cp:lastModifiedBy>
  <cp:revision>601</cp:revision>
  <dcterms:created xsi:type="dcterms:W3CDTF">2010-02-05T13:52:04Z</dcterms:created>
  <dcterms:modified xsi:type="dcterms:W3CDTF">2022-03-30T16:13:39Z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