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Sanders" userId="e99ae1c3-9c25-4bf0-a6c2-dd7397856968" providerId="ADAL" clId="{D46D9ECB-2001-4D7A-A130-2E3B7CC5C63B}"/>
    <pc:docChg chg="undo custSel modSld">
      <pc:chgData name="Peter Sanders" userId="e99ae1c3-9c25-4bf0-a6c2-dd7397856968" providerId="ADAL" clId="{D46D9ECB-2001-4D7A-A130-2E3B7CC5C63B}" dt="2021-03-29T09:42:34.809" v="296" actId="164"/>
      <pc:docMkLst>
        <pc:docMk/>
      </pc:docMkLst>
      <pc:sldChg chg="addSp delSp modSp mod">
        <pc:chgData name="Peter Sanders" userId="e99ae1c3-9c25-4bf0-a6c2-dd7397856968" providerId="ADAL" clId="{D46D9ECB-2001-4D7A-A130-2E3B7CC5C63B}" dt="2021-03-29T09:42:34.809" v="296" actId="164"/>
        <pc:sldMkLst>
          <pc:docMk/>
          <pc:sldMk cId="1368300352" sldId="256"/>
        </pc:sldMkLst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4" creationId="{9F942868-2C37-49D5-8DAB-B03A994EA05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5" creationId="{B16AEA66-108A-4821-BB64-FBAB859C3E6A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6" creationId="{EE1AD4FC-A706-440F-8F9C-C70D51A1B764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7" creationId="{C8AE75D0-7E19-4B7C-AE3F-455DDFB7CF0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" creationId="{5F836D9C-E66B-48C8-9A03-F6D3F4501DB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13" creationId="{91C9243D-C1DD-4936-9AEA-72D9D91BB338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14" creationId="{0FC781EB-B1C8-45F3-B588-D2B14BA0B37D}"/>
          </ac:spMkLst>
        </pc:spChg>
        <pc:spChg chg="mod topLvl">
          <ac:chgData name="Peter Sanders" userId="e99ae1c3-9c25-4bf0-a6c2-dd7397856968" providerId="ADAL" clId="{D46D9ECB-2001-4D7A-A130-2E3B7CC5C63B}" dt="2021-03-29T09:32:04.929" v="262" actId="164"/>
          <ac:spMkLst>
            <pc:docMk/>
            <pc:sldMk cId="1368300352" sldId="256"/>
            <ac:spMk id="15" creationId="{68359DE5-75F7-492A-8E31-9410293FBC46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6" creationId="{2BF2BA3F-10B5-4B45-A086-FF3517FD6D2D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8" creationId="{E6FBA809-CC16-49D2-AC95-85B94FEBB297}"/>
          </ac:spMkLst>
        </pc:spChg>
        <pc:spChg chg="mod topLvl">
          <ac:chgData name="Peter Sanders" userId="e99ae1c3-9c25-4bf0-a6c2-dd7397856968" providerId="ADAL" clId="{D46D9ECB-2001-4D7A-A130-2E3B7CC5C63B}" dt="2021-03-29T09:31:32.371" v="259" actId="164"/>
          <ac:spMkLst>
            <pc:docMk/>
            <pc:sldMk cId="1368300352" sldId="256"/>
            <ac:spMk id="19" creationId="{61B5193D-1E90-48FD-B8D7-2308100F9AD1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7" creationId="{40D4AA2A-4905-448E-88AA-5DFBD8B3C8C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8" creationId="{F12CA5ED-C16E-428A-8CB0-2828432294C5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29" creationId="{27BB3346-7449-42A8-8218-C0C20BF760B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2" creationId="{5D771841-5F52-42D5-B9F1-41E5A7A5C57E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3" creationId="{712453DF-2739-4046-A8DB-718B3051A990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4" creationId="{95175F6E-17D5-4C9E-9117-61458539348C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7" creationId="{9954A8CF-72EB-4EC7-94E5-589B5ABD1802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8" creationId="{5F298B32-5B06-47A0-93F0-39E0FF121CA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39" creationId="{ED930475-D953-490B-91B2-B87331F0B088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40" creationId="{AF1DF1FD-94FE-4D8A-B299-541E716F4AFC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78" creationId="{626026D0-0EEC-46B7-99F5-85AB05E5D3F9}"/>
          </ac:spMkLst>
        </pc:spChg>
        <pc:spChg chg="mod topLvl">
          <ac:chgData name="Peter Sanders" userId="e99ae1c3-9c25-4bf0-a6c2-dd7397856968" providerId="ADAL" clId="{D46D9ECB-2001-4D7A-A130-2E3B7CC5C63B}" dt="2021-03-29T09:32:04.929" v="262" actId="164"/>
          <ac:spMkLst>
            <pc:docMk/>
            <pc:sldMk cId="1368300352" sldId="256"/>
            <ac:spMk id="84" creationId="{2E228876-54B1-4895-80DE-8C1063C69AA6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5" creationId="{A63D11C4-3854-45C6-87F6-5833C482AF13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6" creationId="{21B5A680-AC94-4534-9C38-CA87F7587E73}"/>
          </ac:spMkLst>
        </pc:spChg>
        <pc:spChg chg="mod topLvl">
          <ac:chgData name="Peter Sanders" userId="e99ae1c3-9c25-4bf0-a6c2-dd7397856968" providerId="ADAL" clId="{D46D9ECB-2001-4D7A-A130-2E3B7CC5C63B}" dt="2021-03-29T09:42:34.809" v="296" actId="164"/>
          <ac:spMkLst>
            <pc:docMk/>
            <pc:sldMk cId="1368300352" sldId="256"/>
            <ac:spMk id="87" creationId="{97220401-3864-4D2F-A452-E79A912C97CC}"/>
          </ac:spMkLst>
        </pc:spChg>
        <pc:grpChg chg="del mod topLvl">
          <ac:chgData name="Peter Sanders" userId="e99ae1c3-9c25-4bf0-a6c2-dd7397856968" providerId="ADAL" clId="{D46D9ECB-2001-4D7A-A130-2E3B7CC5C63B}" dt="2021-03-29T09:16:21.647" v="127" actId="165"/>
          <ac:grpSpMkLst>
            <pc:docMk/>
            <pc:sldMk cId="1368300352" sldId="256"/>
            <ac:grpSpMk id="35" creationId="{E242597B-A070-45C3-940A-29ADAC0EC7D1}"/>
          </ac:grpSpMkLst>
        </pc:grpChg>
        <pc:grpChg chg="del mod topLvl">
          <ac:chgData name="Peter Sanders" userId="e99ae1c3-9c25-4bf0-a6c2-dd7397856968" providerId="ADAL" clId="{D46D9ECB-2001-4D7A-A130-2E3B7CC5C63B}" dt="2021-03-29T09:11:27.914" v="73" actId="165"/>
          <ac:grpSpMkLst>
            <pc:docMk/>
            <pc:sldMk cId="1368300352" sldId="256"/>
            <ac:grpSpMk id="36" creationId="{FB682D41-BEC2-4049-8455-DB325EF32B17}"/>
          </ac:grpSpMkLst>
        </pc:grpChg>
        <pc:grpChg chg="del mod topLvl">
          <ac:chgData name="Peter Sanders" userId="e99ae1c3-9c25-4bf0-a6c2-dd7397856968" providerId="ADAL" clId="{D46D9ECB-2001-4D7A-A130-2E3B7CC5C63B}" dt="2021-03-29T09:10:25.988" v="63" actId="165"/>
          <ac:grpSpMkLst>
            <pc:docMk/>
            <pc:sldMk cId="1368300352" sldId="256"/>
            <ac:grpSpMk id="41" creationId="{036609C1-D50B-46CA-B0C9-72D257C03FDD}"/>
          </ac:grpSpMkLst>
        </pc:grpChg>
        <pc:grpChg chg="add del mod">
          <ac:chgData name="Peter Sanders" userId="e99ae1c3-9c25-4bf0-a6c2-dd7397856968" providerId="ADAL" clId="{D46D9ECB-2001-4D7A-A130-2E3B7CC5C63B}" dt="2021-03-29T09:30:22.336" v="249" actId="165"/>
          <ac:grpSpMkLst>
            <pc:docMk/>
            <pc:sldMk cId="1368300352" sldId="256"/>
            <ac:grpSpMk id="74" creationId="{CC7EF4A8-F443-4E81-A043-4568B9813BB6}"/>
          </ac:grpSpMkLst>
        </pc:grpChg>
        <pc:grpChg chg="add del mod">
          <ac:chgData name="Peter Sanders" userId="e99ae1c3-9c25-4bf0-a6c2-dd7397856968" providerId="ADAL" clId="{D46D9ECB-2001-4D7A-A130-2E3B7CC5C63B}" dt="2021-03-29T09:29:31.095" v="241" actId="165"/>
          <ac:grpSpMkLst>
            <pc:docMk/>
            <pc:sldMk cId="1368300352" sldId="256"/>
            <ac:grpSpMk id="79" creationId="{754B06CE-84DC-45A4-975C-F6C254B3FF19}"/>
          </ac:grpSpMkLst>
        </pc:grpChg>
        <pc:grpChg chg="add del mod">
          <ac:chgData name="Peter Sanders" userId="e99ae1c3-9c25-4bf0-a6c2-dd7397856968" providerId="ADAL" clId="{D46D9ECB-2001-4D7A-A130-2E3B7CC5C63B}" dt="2021-03-29T09:09:17.460" v="52" actId="165"/>
          <ac:grpSpMkLst>
            <pc:docMk/>
            <pc:sldMk cId="1368300352" sldId="256"/>
            <ac:grpSpMk id="88" creationId="{038D9F37-04B9-4613-A3CD-0C3CCD922296}"/>
          </ac:grpSpMkLst>
        </pc:grpChg>
        <pc:grpChg chg="add del mod">
          <ac:chgData name="Peter Sanders" userId="e99ae1c3-9c25-4bf0-a6c2-dd7397856968" providerId="ADAL" clId="{D46D9ECB-2001-4D7A-A130-2E3B7CC5C63B}" dt="2021-03-29T09:23:11.636" v="190" actId="165"/>
          <ac:grpSpMkLst>
            <pc:docMk/>
            <pc:sldMk cId="1368300352" sldId="256"/>
            <ac:grpSpMk id="93" creationId="{1A1DB08E-DFA5-41B9-AC53-D4C2596044A7}"/>
          </ac:grpSpMkLst>
        </pc:grpChg>
        <pc:grpChg chg="add mod">
          <ac:chgData name="Peter Sanders" userId="e99ae1c3-9c25-4bf0-a6c2-dd7397856968" providerId="ADAL" clId="{D46D9ECB-2001-4D7A-A130-2E3B7CC5C63B}" dt="2021-03-29T09:32:04.929" v="262" actId="164"/>
          <ac:grpSpMkLst>
            <pc:docMk/>
            <pc:sldMk cId="1368300352" sldId="256"/>
            <ac:grpSpMk id="189" creationId="{E8627229-5E6F-47DF-8BBE-5EFE310F194C}"/>
          </ac:grpSpMkLst>
        </pc:grpChg>
        <pc:grpChg chg="add mod">
          <ac:chgData name="Peter Sanders" userId="e99ae1c3-9c25-4bf0-a6c2-dd7397856968" providerId="ADAL" clId="{D46D9ECB-2001-4D7A-A130-2E3B7CC5C63B}" dt="2021-03-29T09:42:34.809" v="296" actId="164"/>
          <ac:grpSpMkLst>
            <pc:docMk/>
            <pc:sldMk cId="1368300352" sldId="256"/>
            <ac:grpSpMk id="193" creationId="{3BDD62C0-25FA-430E-B7A4-5631F5BBC8C0}"/>
          </ac:grpSpMkLst>
        </pc:grpChg>
        <pc:grpChg chg="add mod">
          <ac:chgData name="Peter Sanders" userId="e99ae1c3-9c25-4bf0-a6c2-dd7397856968" providerId="ADAL" clId="{D46D9ECB-2001-4D7A-A130-2E3B7CC5C63B}" dt="2021-03-29T09:42:34.809" v="296" actId="164"/>
          <ac:grpSpMkLst>
            <pc:docMk/>
            <pc:sldMk cId="1368300352" sldId="256"/>
            <ac:grpSpMk id="222" creationId="{324149F8-3642-4A27-84BC-A3599300C997}"/>
          </ac:grpSpMkLst>
        </pc:grp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4" creationId="{4BE54F99-929D-46D1-85FB-5EDED303E9D9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5" creationId="{96CE181D-065F-4E96-B135-3D1EAEFD4C10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48" creationId="{19C86EB6-693D-42E0-B49F-01E7641D881D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1" creationId="{2179D800-67CD-4593-8E81-BFE048127B92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4" creationId="{9FF364AD-502E-4E27-B81B-8CD0E34B71FA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57" creationId="{2728EE06-DDA0-4F6C-8CDA-01C5861887D2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0" creationId="{31F894CD-52E6-4F10-B92B-1F820F4C4B0C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3" creationId="{0E5C4A2A-2789-43F8-A44B-4496716658F6}"/>
          </ac:cxnSpMkLst>
        </pc:cxnChg>
        <pc:cxnChg chg="mod topLvl">
          <ac:chgData name="Peter Sanders" userId="e99ae1c3-9c25-4bf0-a6c2-dd7397856968" providerId="ADAL" clId="{D46D9ECB-2001-4D7A-A130-2E3B7CC5C63B}" dt="2021-03-29T09:42:34.809" v="296" actId="164"/>
          <ac:cxnSpMkLst>
            <pc:docMk/>
            <pc:sldMk cId="1368300352" sldId="256"/>
            <ac:cxnSpMk id="66" creationId="{B79C1A95-4A92-4D3E-80AC-55C43FE1FC8E}"/>
          </ac:cxnSpMkLst>
        </pc:cxnChg>
      </pc:sldChg>
    </pc:docChg>
  </pc:docChgLst>
  <pc:docChgLst>
    <pc:chgData name="Peter Sanders" userId="e99ae1c3-9c25-4bf0-a6c2-dd7397856968" providerId="ADAL" clId="{2B517597-A7CB-4BBB-ABFC-A632E673B451}"/>
    <pc:docChg chg="modSld">
      <pc:chgData name="Peter Sanders" userId="e99ae1c3-9c25-4bf0-a6c2-dd7397856968" providerId="ADAL" clId="{2B517597-A7CB-4BBB-ABFC-A632E673B451}" dt="2021-04-06T10:21:52.661" v="21" actId="404"/>
      <pc:docMkLst>
        <pc:docMk/>
      </pc:docMkLst>
      <pc:sldChg chg="modSp mod">
        <pc:chgData name="Peter Sanders" userId="e99ae1c3-9c25-4bf0-a6c2-dd7397856968" providerId="ADAL" clId="{2B517597-A7CB-4BBB-ABFC-A632E673B451}" dt="2021-04-06T10:21:52.661" v="21" actId="404"/>
        <pc:sldMkLst>
          <pc:docMk/>
          <pc:sldMk cId="1368300352" sldId="256"/>
        </pc:sldMkLst>
        <pc:spChg chg="mod">
          <ac:chgData name="Peter Sanders" userId="e99ae1c3-9c25-4bf0-a6c2-dd7397856968" providerId="ADAL" clId="{2B517597-A7CB-4BBB-ABFC-A632E673B451}" dt="2021-04-06T10:21:46.494" v="20" actId="404"/>
          <ac:spMkLst>
            <pc:docMk/>
            <pc:sldMk cId="1368300352" sldId="256"/>
            <ac:spMk id="28" creationId="{F12CA5ED-C16E-428A-8CB0-2828432294C5}"/>
          </ac:spMkLst>
        </pc:spChg>
        <pc:spChg chg="mod">
          <ac:chgData name="Peter Sanders" userId="e99ae1c3-9c25-4bf0-a6c2-dd7397856968" providerId="ADAL" clId="{2B517597-A7CB-4BBB-ABFC-A632E673B451}" dt="2021-04-06T10:21:52.661" v="21" actId="404"/>
          <ac:spMkLst>
            <pc:docMk/>
            <pc:sldMk cId="1368300352" sldId="256"/>
            <ac:spMk id="33" creationId="{712453DF-2739-4046-A8DB-718B3051A990}"/>
          </ac:spMkLst>
        </pc:spChg>
      </pc:sldChg>
    </pc:docChg>
  </pc:docChgLst>
  <pc:docChgLst>
    <pc:chgData name="Peter Sanders" userId="e99ae1c3-9c25-4bf0-a6c2-dd7397856968" providerId="ADAL" clId="{0407BEA4-4B7B-4736-B9D4-6DD945BC07A4}"/>
    <pc:docChg chg="modSld">
      <pc:chgData name="Peter Sanders" userId="e99ae1c3-9c25-4bf0-a6c2-dd7397856968" providerId="ADAL" clId="{0407BEA4-4B7B-4736-B9D4-6DD945BC07A4}" dt="2021-03-30T14:33:45.709" v="80" actId="14100"/>
      <pc:docMkLst>
        <pc:docMk/>
      </pc:docMkLst>
      <pc:sldChg chg="modSp mod">
        <pc:chgData name="Peter Sanders" userId="e99ae1c3-9c25-4bf0-a6c2-dd7397856968" providerId="ADAL" clId="{0407BEA4-4B7B-4736-B9D4-6DD945BC07A4}" dt="2021-03-30T14:33:45.709" v="80" actId="14100"/>
        <pc:sldMkLst>
          <pc:docMk/>
          <pc:sldMk cId="1368300352" sldId="256"/>
        </pc:sldMkLst>
        <pc:spChg chg="mod">
          <ac:chgData name="Peter Sanders" userId="e99ae1c3-9c25-4bf0-a6c2-dd7397856968" providerId="ADAL" clId="{0407BEA4-4B7B-4736-B9D4-6DD945BC07A4}" dt="2021-03-30T14:28:53.269" v="62" actId="14100"/>
          <ac:spMkLst>
            <pc:docMk/>
            <pc:sldMk cId="1368300352" sldId="256"/>
            <ac:spMk id="5" creationId="{B16AEA66-108A-4821-BB64-FBAB859C3E6A}"/>
          </ac:spMkLst>
        </pc:spChg>
        <pc:spChg chg="mod">
          <ac:chgData name="Peter Sanders" userId="e99ae1c3-9c25-4bf0-a6c2-dd7397856968" providerId="ADAL" clId="{0407BEA4-4B7B-4736-B9D4-6DD945BC07A4}" dt="2021-03-30T14:29:53.803" v="71" actId="1076"/>
          <ac:spMkLst>
            <pc:docMk/>
            <pc:sldMk cId="1368300352" sldId="256"/>
            <ac:spMk id="6" creationId="{EE1AD4FC-A706-440F-8F9C-C70D51A1B764}"/>
          </ac:spMkLst>
        </pc:spChg>
        <pc:spChg chg="mod">
          <ac:chgData name="Peter Sanders" userId="e99ae1c3-9c25-4bf0-a6c2-dd7397856968" providerId="ADAL" clId="{0407BEA4-4B7B-4736-B9D4-6DD945BC07A4}" dt="2021-03-30T14:29:46.805" v="70" actId="1076"/>
          <ac:spMkLst>
            <pc:docMk/>
            <pc:sldMk cId="1368300352" sldId="256"/>
            <ac:spMk id="7" creationId="{C8AE75D0-7E19-4B7C-AE3F-455DDFB7CF06}"/>
          </ac:spMkLst>
        </pc:spChg>
        <pc:spChg chg="mod">
          <ac:chgData name="Peter Sanders" userId="e99ae1c3-9c25-4bf0-a6c2-dd7397856968" providerId="ADAL" clId="{0407BEA4-4B7B-4736-B9D4-6DD945BC07A4}" dt="2021-03-30T14:29:31.878" v="66" actId="1076"/>
          <ac:spMkLst>
            <pc:docMk/>
            <pc:sldMk cId="1368300352" sldId="256"/>
            <ac:spMk id="8" creationId="{5F836D9C-E66B-48C8-9A03-F6D3F4501DB2}"/>
          </ac:spMkLst>
        </pc:spChg>
        <pc:spChg chg="mod">
          <ac:chgData name="Peter Sanders" userId="e99ae1c3-9c25-4bf0-a6c2-dd7397856968" providerId="ADAL" clId="{0407BEA4-4B7B-4736-B9D4-6DD945BC07A4}" dt="2021-03-30T14:32:24.421" v="76" actId="1076"/>
          <ac:spMkLst>
            <pc:docMk/>
            <pc:sldMk cId="1368300352" sldId="256"/>
            <ac:spMk id="13" creationId="{91C9243D-C1DD-4936-9AEA-72D9D91BB338}"/>
          </ac:spMkLst>
        </pc:spChg>
        <pc:spChg chg="mod">
          <ac:chgData name="Peter Sanders" userId="e99ae1c3-9c25-4bf0-a6c2-dd7397856968" providerId="ADAL" clId="{0407BEA4-4B7B-4736-B9D4-6DD945BC07A4}" dt="2021-03-30T14:33:45.709" v="80" actId="14100"/>
          <ac:spMkLst>
            <pc:docMk/>
            <pc:sldMk cId="1368300352" sldId="256"/>
            <ac:spMk id="14" creationId="{0FC781EB-B1C8-45F3-B588-D2B14BA0B37D}"/>
          </ac:spMkLst>
        </pc:spChg>
        <pc:spChg chg="mod">
          <ac:chgData name="Peter Sanders" userId="e99ae1c3-9c25-4bf0-a6c2-dd7397856968" providerId="ADAL" clId="{0407BEA4-4B7B-4736-B9D4-6DD945BC07A4}" dt="2021-03-30T14:26:44.062" v="41" actId="404"/>
          <ac:spMkLst>
            <pc:docMk/>
            <pc:sldMk cId="1368300352" sldId="256"/>
            <ac:spMk id="18" creationId="{E6FBA809-CC16-49D2-AC95-85B94FEBB297}"/>
          </ac:spMkLst>
        </pc:spChg>
        <pc:spChg chg="mod">
          <ac:chgData name="Peter Sanders" userId="e99ae1c3-9c25-4bf0-a6c2-dd7397856968" providerId="ADAL" clId="{0407BEA4-4B7B-4736-B9D4-6DD945BC07A4}" dt="2021-03-30T14:27:26.427" v="45" actId="14100"/>
          <ac:spMkLst>
            <pc:docMk/>
            <pc:sldMk cId="1368300352" sldId="256"/>
            <ac:spMk id="27" creationId="{40D4AA2A-4905-448E-88AA-5DFBD8B3C8C6}"/>
          </ac:spMkLst>
        </pc:spChg>
        <pc:spChg chg="mod">
          <ac:chgData name="Peter Sanders" userId="e99ae1c3-9c25-4bf0-a6c2-dd7397856968" providerId="ADAL" clId="{0407BEA4-4B7B-4736-B9D4-6DD945BC07A4}" dt="2021-03-30T14:27:07.084" v="42" actId="14100"/>
          <ac:spMkLst>
            <pc:docMk/>
            <pc:sldMk cId="1368300352" sldId="256"/>
            <ac:spMk id="28" creationId="{F12CA5ED-C16E-428A-8CB0-2828432294C5}"/>
          </ac:spMkLst>
        </pc:spChg>
        <pc:spChg chg="mod">
          <ac:chgData name="Peter Sanders" userId="e99ae1c3-9c25-4bf0-a6c2-dd7397856968" providerId="ADAL" clId="{0407BEA4-4B7B-4736-B9D4-6DD945BC07A4}" dt="2021-03-30T14:27:20.547" v="44" actId="14100"/>
          <ac:spMkLst>
            <pc:docMk/>
            <pc:sldMk cId="1368300352" sldId="256"/>
            <ac:spMk id="29" creationId="{27BB3346-7449-42A8-8218-C0C20BF760B6}"/>
          </ac:spMkLst>
        </pc:spChg>
        <pc:spChg chg="mod">
          <ac:chgData name="Peter Sanders" userId="e99ae1c3-9c25-4bf0-a6c2-dd7397856968" providerId="ADAL" clId="{0407BEA4-4B7B-4736-B9D4-6DD945BC07A4}" dt="2021-03-30T14:28:38.763" v="59" actId="14100"/>
          <ac:spMkLst>
            <pc:docMk/>
            <pc:sldMk cId="1368300352" sldId="256"/>
            <ac:spMk id="32" creationId="{5D771841-5F52-42D5-B9F1-41E5A7A5C57E}"/>
          </ac:spMkLst>
        </pc:spChg>
        <pc:spChg chg="mod">
          <ac:chgData name="Peter Sanders" userId="e99ae1c3-9c25-4bf0-a6c2-dd7397856968" providerId="ADAL" clId="{0407BEA4-4B7B-4736-B9D4-6DD945BC07A4}" dt="2021-03-30T14:28:12.380" v="54" actId="14100"/>
          <ac:spMkLst>
            <pc:docMk/>
            <pc:sldMk cId="1368300352" sldId="256"/>
            <ac:spMk id="33" creationId="{712453DF-2739-4046-A8DB-718B3051A990}"/>
          </ac:spMkLst>
        </pc:spChg>
        <pc:spChg chg="mod">
          <ac:chgData name="Peter Sanders" userId="e99ae1c3-9c25-4bf0-a6c2-dd7397856968" providerId="ADAL" clId="{0407BEA4-4B7B-4736-B9D4-6DD945BC07A4}" dt="2021-03-30T14:28:16.011" v="55" actId="14100"/>
          <ac:spMkLst>
            <pc:docMk/>
            <pc:sldMk cId="1368300352" sldId="256"/>
            <ac:spMk id="34" creationId="{95175F6E-17D5-4C9E-9117-61458539348C}"/>
          </ac:spMkLst>
        </pc:spChg>
        <pc:spChg chg="mod">
          <ac:chgData name="Peter Sanders" userId="e99ae1c3-9c25-4bf0-a6c2-dd7397856968" providerId="ADAL" clId="{0407BEA4-4B7B-4736-B9D4-6DD945BC07A4}" dt="2021-03-30T14:26:39.100" v="40" actId="404"/>
          <ac:spMkLst>
            <pc:docMk/>
            <pc:sldMk cId="1368300352" sldId="256"/>
            <ac:spMk id="39" creationId="{ED930475-D953-490B-91B2-B87331F0B088}"/>
          </ac:spMkLst>
        </pc:spChg>
        <pc:spChg chg="mod">
          <ac:chgData name="Peter Sanders" userId="e99ae1c3-9c25-4bf0-a6c2-dd7397856968" providerId="ADAL" clId="{0407BEA4-4B7B-4736-B9D4-6DD945BC07A4}" dt="2021-03-30T14:29:07.547" v="65" actId="1076"/>
          <ac:spMkLst>
            <pc:docMk/>
            <pc:sldMk cId="1368300352" sldId="256"/>
            <ac:spMk id="87" creationId="{97220401-3864-4D2F-A452-E79A912C97CC}"/>
          </ac:spMkLst>
        </pc:spChg>
        <pc:grpChg chg="mod">
          <ac:chgData name="Peter Sanders" userId="e99ae1c3-9c25-4bf0-a6c2-dd7397856968" providerId="ADAL" clId="{0407BEA4-4B7B-4736-B9D4-6DD945BC07A4}" dt="2021-03-30T14:28:48.548" v="61" actId="1076"/>
          <ac:grpSpMkLst>
            <pc:docMk/>
            <pc:sldMk cId="1368300352" sldId="256"/>
            <ac:grpSpMk id="222" creationId="{324149F8-3642-4A27-84BC-A3599300C997}"/>
          </ac:grpSpMkLst>
        </pc:grpChg>
        <pc:cxnChg chg="mod">
          <ac:chgData name="Peter Sanders" userId="e99ae1c3-9c25-4bf0-a6c2-dd7397856968" providerId="ADAL" clId="{0407BEA4-4B7B-4736-B9D4-6DD945BC07A4}" dt="2021-03-30T14:33:45.709" v="80" actId="14100"/>
          <ac:cxnSpMkLst>
            <pc:docMk/>
            <pc:sldMk cId="1368300352" sldId="256"/>
            <ac:cxnSpMk id="44" creationId="{4BE54F99-929D-46D1-85FB-5EDED303E9D9}"/>
          </ac:cxnSpMkLst>
        </pc:cxnChg>
        <pc:cxnChg chg="mod">
          <ac:chgData name="Peter Sanders" userId="e99ae1c3-9c25-4bf0-a6c2-dd7397856968" providerId="ADAL" clId="{0407BEA4-4B7B-4736-B9D4-6DD945BC07A4}" dt="2021-03-30T14:32:24.421" v="76" actId="1076"/>
          <ac:cxnSpMkLst>
            <pc:docMk/>
            <pc:sldMk cId="1368300352" sldId="256"/>
            <ac:cxnSpMk id="45" creationId="{96CE181D-065F-4E96-B135-3D1EAEFD4C10}"/>
          </ac:cxnSpMkLst>
        </pc:cxnChg>
        <pc:cxnChg chg="mod">
          <ac:chgData name="Peter Sanders" userId="e99ae1c3-9c25-4bf0-a6c2-dd7397856968" providerId="ADAL" clId="{0407BEA4-4B7B-4736-B9D4-6DD945BC07A4}" dt="2021-03-30T14:29:31.878" v="66" actId="1076"/>
          <ac:cxnSpMkLst>
            <pc:docMk/>
            <pc:sldMk cId="1368300352" sldId="256"/>
            <ac:cxnSpMk id="48" creationId="{19C86EB6-693D-42E0-B49F-01E7641D881D}"/>
          </ac:cxnSpMkLst>
        </pc:cxnChg>
        <pc:cxnChg chg="mod">
          <ac:chgData name="Peter Sanders" userId="e99ae1c3-9c25-4bf0-a6c2-dd7397856968" providerId="ADAL" clId="{0407BEA4-4B7B-4736-B9D4-6DD945BC07A4}" dt="2021-03-30T14:29:31.878" v="66" actId="1076"/>
          <ac:cxnSpMkLst>
            <pc:docMk/>
            <pc:sldMk cId="1368300352" sldId="256"/>
            <ac:cxnSpMk id="51" creationId="{2179D800-67CD-4593-8E81-BFE048127B92}"/>
          </ac:cxnSpMkLst>
        </pc:cxnChg>
        <pc:cxnChg chg="mod">
          <ac:chgData name="Peter Sanders" userId="e99ae1c3-9c25-4bf0-a6c2-dd7397856968" providerId="ADAL" clId="{0407BEA4-4B7B-4736-B9D4-6DD945BC07A4}" dt="2021-03-30T14:29:46.805" v="70" actId="1076"/>
          <ac:cxnSpMkLst>
            <pc:docMk/>
            <pc:sldMk cId="1368300352" sldId="256"/>
            <ac:cxnSpMk id="54" creationId="{9FF364AD-502E-4E27-B81B-8CD0E34B71FA}"/>
          </ac:cxnSpMkLst>
        </pc:cxnChg>
        <pc:cxnChg chg="mod">
          <ac:chgData name="Peter Sanders" userId="e99ae1c3-9c25-4bf0-a6c2-dd7397856968" providerId="ADAL" clId="{0407BEA4-4B7B-4736-B9D4-6DD945BC07A4}" dt="2021-03-30T14:29:53.803" v="71" actId="1076"/>
          <ac:cxnSpMkLst>
            <pc:docMk/>
            <pc:sldMk cId="1368300352" sldId="256"/>
            <ac:cxnSpMk id="57" creationId="{2728EE06-DDA0-4F6C-8CDA-01C5861887D2}"/>
          </ac:cxnSpMkLst>
        </pc:cxnChg>
        <pc:cxnChg chg="mod">
          <ac:chgData name="Peter Sanders" userId="e99ae1c3-9c25-4bf0-a6c2-dd7397856968" providerId="ADAL" clId="{0407BEA4-4B7B-4736-B9D4-6DD945BC07A4}" dt="2021-03-30T14:29:46.805" v="70" actId="1076"/>
          <ac:cxnSpMkLst>
            <pc:docMk/>
            <pc:sldMk cId="1368300352" sldId="256"/>
            <ac:cxnSpMk id="60" creationId="{31F894CD-52E6-4F10-B92B-1F820F4C4B0C}"/>
          </ac:cxnSpMkLst>
        </pc:cxnChg>
        <pc:cxnChg chg="mod">
          <ac:chgData name="Peter Sanders" userId="e99ae1c3-9c25-4bf0-a6c2-dd7397856968" providerId="ADAL" clId="{0407BEA4-4B7B-4736-B9D4-6DD945BC07A4}" dt="2021-03-30T14:32:24.421" v="76" actId="1076"/>
          <ac:cxnSpMkLst>
            <pc:docMk/>
            <pc:sldMk cId="1368300352" sldId="256"/>
            <ac:cxnSpMk id="63" creationId="{0E5C4A2A-2789-43F8-A44B-4496716658F6}"/>
          </ac:cxnSpMkLst>
        </pc:cxnChg>
        <pc:cxnChg chg="mod">
          <ac:chgData name="Peter Sanders" userId="e99ae1c3-9c25-4bf0-a6c2-dd7397856968" providerId="ADAL" clId="{0407BEA4-4B7B-4736-B9D4-6DD945BC07A4}" dt="2021-03-30T14:33:45.709" v="80" actId="14100"/>
          <ac:cxnSpMkLst>
            <pc:docMk/>
            <pc:sldMk cId="1368300352" sldId="256"/>
            <ac:cxnSpMk id="66" creationId="{B79C1A95-4A92-4D3E-80AC-55C43FE1FC8E}"/>
          </ac:cxnSpMkLst>
        </pc:cxnChg>
      </pc:sldChg>
    </pc:docChg>
  </pc:docChgLst>
  <pc:docChgLst>
    <pc:chgData name="Peter Sanders" userId="e99ae1c3-9c25-4bf0-a6c2-dd7397856968" providerId="ADAL" clId="{56F4E680-A0B8-4215-A16C-A4E192C885B8}"/>
    <pc:docChg chg="custSel addSld delSld modSld">
      <pc:chgData name="Peter Sanders" userId="e99ae1c3-9c25-4bf0-a6c2-dd7397856968" providerId="ADAL" clId="{56F4E680-A0B8-4215-A16C-A4E192C885B8}" dt="2021-05-17T13:06:13.976" v="56" actId="2696"/>
      <pc:docMkLst>
        <pc:docMk/>
      </pc:docMkLst>
      <pc:sldChg chg="del">
        <pc:chgData name="Peter Sanders" userId="e99ae1c3-9c25-4bf0-a6c2-dd7397856968" providerId="ADAL" clId="{56F4E680-A0B8-4215-A16C-A4E192C885B8}" dt="2021-05-17T13:06:13.976" v="56" actId="2696"/>
        <pc:sldMkLst>
          <pc:docMk/>
          <pc:sldMk cId="1368300352" sldId="256"/>
        </pc:sldMkLst>
      </pc:sldChg>
      <pc:sldChg chg="addSp delSp modSp add mod">
        <pc:chgData name="Peter Sanders" userId="e99ae1c3-9c25-4bf0-a6c2-dd7397856968" providerId="ADAL" clId="{56F4E680-A0B8-4215-A16C-A4E192C885B8}" dt="2021-05-17T12:55:06.049" v="55" actId="164"/>
        <pc:sldMkLst>
          <pc:docMk/>
          <pc:sldMk cId="3822128918" sldId="257"/>
        </pc:sldMkLst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4" creationId="{9F942868-2C37-49D5-8DAB-B03A994EA052}"/>
          </ac:spMkLst>
        </pc:spChg>
        <pc:spChg chg="mod topLvl">
          <ac:chgData name="Peter Sanders" userId="e99ae1c3-9c25-4bf0-a6c2-dd7397856968" providerId="ADAL" clId="{56F4E680-A0B8-4215-A16C-A4E192C885B8}" dt="2021-05-17T12:50:51.633" v="4" actId="14100"/>
          <ac:spMkLst>
            <pc:docMk/>
            <pc:sldMk cId="3822128918" sldId="257"/>
            <ac:spMk id="5" creationId="{B16AEA66-108A-4821-BB64-FBAB859C3E6A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6" creationId="{EE1AD4FC-A706-440F-8F9C-C70D51A1B764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7" creationId="{C8AE75D0-7E19-4B7C-AE3F-455DDFB7CF06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8" creationId="{5F836D9C-E66B-48C8-9A03-F6D3F4501DB2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13" creationId="{91C9243D-C1DD-4936-9AEA-72D9D91BB338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14" creationId="{0FC781EB-B1C8-45F3-B588-D2B14BA0B37D}"/>
          </ac:spMkLst>
        </pc:spChg>
        <pc:spChg chg="mod">
          <ac:chgData name="Peter Sanders" userId="e99ae1c3-9c25-4bf0-a6c2-dd7397856968" providerId="ADAL" clId="{56F4E680-A0B8-4215-A16C-A4E192C885B8}" dt="2021-05-17T12:50:36.634" v="1" actId="165"/>
          <ac:spMkLst>
            <pc:docMk/>
            <pc:sldMk cId="3822128918" sldId="257"/>
            <ac:spMk id="15" creationId="{68359DE5-75F7-492A-8E31-9410293FBC46}"/>
          </ac:spMkLst>
        </pc:spChg>
        <pc:spChg chg="mod">
          <ac:chgData name="Peter Sanders" userId="e99ae1c3-9c25-4bf0-a6c2-dd7397856968" providerId="ADAL" clId="{56F4E680-A0B8-4215-A16C-A4E192C885B8}" dt="2021-05-17T12:50:36.634" v="1" actId="165"/>
          <ac:spMkLst>
            <pc:docMk/>
            <pc:sldMk cId="3822128918" sldId="257"/>
            <ac:spMk id="16" creationId="{2BF2BA3F-10B5-4B45-A086-FF3517FD6D2D}"/>
          </ac:spMkLst>
        </pc:spChg>
        <pc:spChg chg="mod">
          <ac:chgData name="Peter Sanders" userId="e99ae1c3-9c25-4bf0-a6c2-dd7397856968" providerId="ADAL" clId="{56F4E680-A0B8-4215-A16C-A4E192C885B8}" dt="2021-05-17T12:50:36.634" v="1" actId="165"/>
          <ac:spMkLst>
            <pc:docMk/>
            <pc:sldMk cId="3822128918" sldId="257"/>
            <ac:spMk id="18" creationId="{E6FBA809-CC16-49D2-AC95-85B94FEBB297}"/>
          </ac:spMkLst>
        </pc:spChg>
        <pc:spChg chg="mod">
          <ac:chgData name="Peter Sanders" userId="e99ae1c3-9c25-4bf0-a6c2-dd7397856968" providerId="ADAL" clId="{56F4E680-A0B8-4215-A16C-A4E192C885B8}" dt="2021-05-17T12:50:36.634" v="1" actId="165"/>
          <ac:spMkLst>
            <pc:docMk/>
            <pc:sldMk cId="3822128918" sldId="257"/>
            <ac:spMk id="19" creationId="{61B5193D-1E90-48FD-B8D7-2308100F9AD1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27" creationId="{40D4AA2A-4905-448E-88AA-5DFBD8B3C8C6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28" creationId="{F12CA5ED-C16E-428A-8CB0-2828432294C5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29" creationId="{27BB3346-7449-42A8-8218-C0C20BF760B6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2" creationId="{5D771841-5F52-42D5-B9F1-41E5A7A5C57E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3" creationId="{712453DF-2739-4046-A8DB-718B3051A990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4" creationId="{95175F6E-17D5-4C9E-9117-61458539348C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7" creationId="{9954A8CF-72EB-4EC7-94E5-589B5ABD1802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8" creationId="{5F298B32-5B06-47A0-93F0-39E0FF121CA6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39" creationId="{ED930475-D953-490B-91B2-B87331F0B088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40" creationId="{AF1DF1FD-94FE-4D8A-B299-541E716F4AFC}"/>
          </ac:spMkLst>
        </pc:spChg>
        <pc:spChg chg="add mod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52" creationId="{86C857C4-9FB3-4964-BFC3-E49FACC99FDA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78" creationId="{626026D0-0EEC-46B7-99F5-85AB05E5D3F9}"/>
          </ac:spMkLst>
        </pc:spChg>
        <pc:spChg chg="mod">
          <ac:chgData name="Peter Sanders" userId="e99ae1c3-9c25-4bf0-a6c2-dd7397856968" providerId="ADAL" clId="{56F4E680-A0B8-4215-A16C-A4E192C885B8}" dt="2021-05-17T12:50:36.634" v="1" actId="165"/>
          <ac:spMkLst>
            <pc:docMk/>
            <pc:sldMk cId="3822128918" sldId="257"/>
            <ac:spMk id="84" creationId="{2E228876-54B1-4895-80DE-8C1063C69AA6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85" creationId="{A63D11C4-3854-45C6-87F6-5833C482AF13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86" creationId="{21B5A680-AC94-4534-9C38-CA87F7587E73}"/>
          </ac:spMkLst>
        </pc:spChg>
        <pc:spChg chg="mod topLvl">
          <ac:chgData name="Peter Sanders" userId="e99ae1c3-9c25-4bf0-a6c2-dd7397856968" providerId="ADAL" clId="{56F4E680-A0B8-4215-A16C-A4E192C885B8}" dt="2021-05-17T12:55:06.049" v="55" actId="164"/>
          <ac:spMkLst>
            <pc:docMk/>
            <pc:sldMk cId="3822128918" sldId="257"/>
            <ac:spMk id="87" creationId="{97220401-3864-4D2F-A452-E79A912C97CC}"/>
          </ac:spMkLst>
        </pc:spChg>
        <pc:grpChg chg="add mod">
          <ac:chgData name="Peter Sanders" userId="e99ae1c3-9c25-4bf0-a6c2-dd7397856968" providerId="ADAL" clId="{56F4E680-A0B8-4215-A16C-A4E192C885B8}" dt="2021-05-17T12:55:06.049" v="55" actId="164"/>
          <ac:grpSpMkLst>
            <pc:docMk/>
            <pc:sldMk cId="3822128918" sldId="257"/>
            <ac:grpSpMk id="71" creationId="{13224CEA-FCDD-47C2-BA8F-B31A06E43150}"/>
          </ac:grpSpMkLst>
        </pc:grpChg>
        <pc:grpChg chg="mod">
          <ac:chgData name="Peter Sanders" userId="e99ae1c3-9c25-4bf0-a6c2-dd7397856968" providerId="ADAL" clId="{56F4E680-A0B8-4215-A16C-A4E192C885B8}" dt="2021-05-17T12:50:36.634" v="1" actId="165"/>
          <ac:grpSpMkLst>
            <pc:docMk/>
            <pc:sldMk cId="3822128918" sldId="257"/>
            <ac:grpSpMk id="189" creationId="{E8627229-5E6F-47DF-8BBE-5EFE310F194C}"/>
          </ac:grpSpMkLst>
        </pc:grpChg>
        <pc:grpChg chg="mod topLvl">
          <ac:chgData name="Peter Sanders" userId="e99ae1c3-9c25-4bf0-a6c2-dd7397856968" providerId="ADAL" clId="{56F4E680-A0B8-4215-A16C-A4E192C885B8}" dt="2021-05-17T12:55:06.049" v="55" actId="164"/>
          <ac:grpSpMkLst>
            <pc:docMk/>
            <pc:sldMk cId="3822128918" sldId="257"/>
            <ac:grpSpMk id="193" creationId="{3BDD62C0-25FA-430E-B7A4-5631F5BBC8C0}"/>
          </ac:grpSpMkLst>
        </pc:grpChg>
        <pc:grpChg chg="del">
          <ac:chgData name="Peter Sanders" userId="e99ae1c3-9c25-4bf0-a6c2-dd7397856968" providerId="ADAL" clId="{56F4E680-A0B8-4215-A16C-A4E192C885B8}" dt="2021-05-17T12:50:36.634" v="1" actId="165"/>
          <ac:grpSpMkLst>
            <pc:docMk/>
            <pc:sldMk cId="3822128918" sldId="257"/>
            <ac:grpSpMk id="222" creationId="{324149F8-3642-4A27-84BC-A3599300C997}"/>
          </ac:grpSpMkLst>
        </pc:grp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44" creationId="{4BE54F99-929D-46D1-85FB-5EDED303E9D9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45" creationId="{96CE181D-065F-4E96-B135-3D1EAEFD4C10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48" creationId="{19C86EB6-693D-42E0-B49F-01E7641D881D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51" creationId="{2179D800-67CD-4593-8E81-BFE048127B92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54" creationId="{9FF364AD-502E-4E27-B81B-8CD0E34B71FA}"/>
          </ac:cxnSpMkLst>
        </pc:cxnChg>
        <pc:cxnChg chg="add mod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55" creationId="{86E4A337-0CC1-4856-957E-8EF549CD86D4}"/>
          </ac:cxnSpMkLst>
        </pc:cxnChg>
        <pc:cxnChg chg="add del mod">
          <ac:chgData name="Peter Sanders" userId="e99ae1c3-9c25-4bf0-a6c2-dd7397856968" providerId="ADAL" clId="{56F4E680-A0B8-4215-A16C-A4E192C885B8}" dt="2021-05-17T12:53:28.368" v="50" actId="478"/>
          <ac:cxnSpMkLst>
            <pc:docMk/>
            <pc:sldMk cId="3822128918" sldId="257"/>
            <ac:cxnSpMk id="56" creationId="{A50D3CBD-AD56-4774-AC87-F61FACE2EFBE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57" creationId="{2728EE06-DDA0-4F6C-8CDA-01C5861887D2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60" creationId="{31F894CD-52E6-4F10-B92B-1F820F4C4B0C}"/>
          </ac:cxnSpMkLst>
        </pc:cxnChg>
        <pc:cxnChg chg="add mod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61" creationId="{D7CFA2F2-0628-4E3A-843E-5CFDE8085EFE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63" creationId="{0E5C4A2A-2789-43F8-A44B-4496716658F6}"/>
          </ac:cxnSpMkLst>
        </pc:cxnChg>
        <pc:cxnChg chg="mod topLvl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66" creationId="{B79C1A95-4A92-4D3E-80AC-55C43FE1FC8E}"/>
          </ac:cxnSpMkLst>
        </pc:cxnChg>
        <pc:cxnChg chg="add mod">
          <ac:chgData name="Peter Sanders" userId="e99ae1c3-9c25-4bf0-a6c2-dd7397856968" providerId="ADAL" clId="{56F4E680-A0B8-4215-A16C-A4E192C885B8}" dt="2021-05-17T12:55:06.049" v="55" actId="164"/>
          <ac:cxnSpMkLst>
            <pc:docMk/>
            <pc:sldMk cId="3822128918" sldId="257"/>
            <ac:cxnSpMk id="72" creationId="{68A74491-B777-4265-882A-E9FD5D12777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115D1-3CC2-4FE0-9BB4-D1D6B8789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0AA14D-6685-4F45-9676-E24CFAFE3C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47AA8-0FB5-448E-AAA4-F02AF5E1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A86E5-D1A6-4E88-BBC9-0CC25AC0C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48FC6-62CC-4B19-B528-F6CDDC23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04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AF1F1-B53E-4293-BF53-89882CD38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6230A9-B227-4F05-9B5D-5D63C176A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BD7E1-4C82-431A-9B44-907B8F7F3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CFC99-8FFD-425C-886C-13C220BC2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9BA97-77E7-4A39-BEA3-78EAD2DB2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00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1BDDA0-2154-4277-A78C-D9FEB0396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3F8823-28F2-45EF-B04D-601182A63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491BC-7C3E-4E3D-8203-AE372498E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25623-2785-42A0-B47F-EA086DB40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1FDBE-2E2C-4222-9E76-B01FB2051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89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321F2-4732-49B7-A8D5-F7DE2F8FD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397FF-CE78-476B-A274-24D34C2AD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258E2-4B52-4A95-943B-39BC150E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49208-7287-4170-B450-3585749E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C6721-4B97-4D3E-A158-73A34582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2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1962-0877-4D65-ABDF-74B05E98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DAF6AC-E78F-4309-A499-A66D48CAF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34551-8E4A-4AEE-921F-C5E77BA9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74A7C-BD9E-4036-83D6-7DF3C949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726B8B-DC5D-4E4D-9239-78667E96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5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4D05A-A6EB-4E59-8955-50F40D48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2A7AF-6394-47D1-9D22-2A64766ED2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9B943-407E-42A7-B3AB-61781B40D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D1C29C-853B-4D30-94A7-F219E3A9E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4C208-C03B-4C59-A3F1-6006DF677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6BD467-E523-46DA-BF62-3E6BE5A79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8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C8DB6-27DD-41A8-9617-02C248E8B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EBC85-B705-47B7-A27B-0D1EB64E1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ECDE92-4845-4A47-B790-0E2D9910C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D6EEDD-F53F-4F8D-98AB-C5723B2584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6F0493-E6EB-4B3D-85DC-A9DC66D96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8C0C2B-BAD0-498F-8F48-E40554B28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F9CD78-75E3-4B8A-8308-7E371A515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423105-F2BF-4A8F-A1F5-3DF6D7B5F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7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6658C-9CC2-46DB-A6C2-BC35DD0F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2DC03C-8309-4849-A6D6-FBC16DE1D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71E382-B6AB-46EB-B0E5-2593B795B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8C585C-E30B-483A-8FC3-9DB5B5C72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3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0CB627-C6E7-4E67-994E-A3408B0FF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636694-550B-4162-A8E0-99C7E99C4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FAA45-75FC-4B68-9641-B42C747D5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4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53E4-BCAF-4694-8FAB-59A302046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3A086-0A4E-4F75-B5B2-F5EA7439C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7EE89-25A2-4912-90F9-0F8508594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1D335C-6FE9-445F-8D8F-BF3D75A98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9B1DAB-CED5-468C-B285-8192FEEF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B6133E-23AA-4622-A916-1AA2BE12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6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96782-AE57-48EC-AAEA-674B4CBEE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B1B2AE-314B-49A4-9F39-60F1E3BFF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3B469D-2424-4580-A934-BAFBDA2C5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3899E-90C7-4237-A88E-9AE1654C6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4DA49-CA94-4408-B378-DCED487D1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A901D-53E4-4B0D-B6E6-035305033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58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F8E07A-0B80-4E58-B76A-41BE9684C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724012-B757-4596-B464-D8643FA57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4D960-B107-409D-A78D-BF3632DE30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D470C-891C-46E0-A0B9-93BD7419704C}" type="datetimeFigureOut">
              <a:rPr lang="en-US" smtClean="0"/>
              <a:t>17-May-21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AD75E-A39E-44D6-95C0-CE41D6A97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1483B-F1A4-4564-9DAF-1C17A9A11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07FED-EC06-43D5-9E22-8F73E1898A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1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16AEA66-108A-4821-BB64-FBAB859C3E6A}"/>
              </a:ext>
            </a:extLst>
          </p:cNvPr>
          <p:cNvSpPr/>
          <p:nvPr/>
        </p:nvSpPr>
        <p:spPr>
          <a:xfrm>
            <a:off x="2684478" y="2614634"/>
            <a:ext cx="6165908" cy="3438258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3224CEA-FCDD-47C2-BA8F-B31A06E43150}"/>
              </a:ext>
            </a:extLst>
          </p:cNvPr>
          <p:cNvGrpSpPr/>
          <p:nvPr/>
        </p:nvGrpSpPr>
        <p:grpSpPr>
          <a:xfrm>
            <a:off x="2764298" y="2004722"/>
            <a:ext cx="6002197" cy="4027940"/>
            <a:chOff x="2764298" y="2004722"/>
            <a:chExt cx="6002197" cy="402794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F942868-2C37-49D5-8DAB-B03A994EA052}"/>
                </a:ext>
              </a:extLst>
            </p:cNvPr>
            <p:cNvSpPr/>
            <p:nvPr/>
          </p:nvSpPr>
          <p:spPr>
            <a:xfrm>
              <a:off x="3736913" y="2004723"/>
              <a:ext cx="1485877" cy="35986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Application Server 1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E1AD4FC-A706-440F-8F9C-C70D51A1B764}"/>
                </a:ext>
              </a:extLst>
            </p:cNvPr>
            <p:cNvSpPr/>
            <p:nvPr/>
          </p:nvSpPr>
          <p:spPr>
            <a:xfrm>
              <a:off x="6144005" y="2004722"/>
              <a:ext cx="1485878" cy="35986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Application Server 2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8AE75D0-7E19-4B7C-AE3F-455DDFB7CF06}"/>
                </a:ext>
              </a:extLst>
            </p:cNvPr>
            <p:cNvSpPr/>
            <p:nvPr/>
          </p:nvSpPr>
          <p:spPr>
            <a:xfrm>
              <a:off x="5096201" y="2855842"/>
              <a:ext cx="1329763" cy="43736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MSGin5G Server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F836D9C-E66B-48C8-9A03-F6D3F4501DB2}"/>
                </a:ext>
              </a:extLst>
            </p:cNvPr>
            <p:cNvSpPr/>
            <p:nvPr/>
          </p:nvSpPr>
          <p:spPr>
            <a:xfrm>
              <a:off x="3327192" y="3421076"/>
              <a:ext cx="4867780" cy="276999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5G Core/Access Network</a:t>
              </a:r>
              <a:endParaRPr lang="en-US" sz="1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1C9243D-C1DD-4936-9AEA-72D9D91BB338}"/>
                </a:ext>
              </a:extLst>
            </p:cNvPr>
            <p:cNvSpPr/>
            <p:nvPr/>
          </p:nvSpPr>
          <p:spPr>
            <a:xfrm>
              <a:off x="6144005" y="4441413"/>
              <a:ext cx="1247276" cy="39782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Legacy 3GPP Message Gateway</a:t>
              </a:r>
              <a:endParaRPr lang="en-US" sz="9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FC781EB-B1C8-45F3-B588-D2B14BA0B37D}"/>
                </a:ext>
              </a:extLst>
            </p:cNvPr>
            <p:cNvSpPr/>
            <p:nvPr/>
          </p:nvSpPr>
          <p:spPr>
            <a:xfrm>
              <a:off x="7509403" y="4441412"/>
              <a:ext cx="1257092" cy="39782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Non-3GPP Message Gateway</a:t>
              </a:r>
              <a:endParaRPr lang="en-US" sz="9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0D4AA2A-4905-448E-88AA-5DFBD8B3C8C6}"/>
                </a:ext>
              </a:extLst>
            </p:cNvPr>
            <p:cNvSpPr/>
            <p:nvPr/>
          </p:nvSpPr>
          <p:spPr>
            <a:xfrm>
              <a:off x="6151512" y="4959561"/>
              <a:ext cx="1247276" cy="75421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2CA5ED-C16E-428A-8CB0-2828432294C5}"/>
                </a:ext>
              </a:extLst>
            </p:cNvPr>
            <p:cNvSpPr/>
            <p:nvPr/>
          </p:nvSpPr>
          <p:spPr>
            <a:xfrm>
              <a:off x="6262128" y="5372243"/>
              <a:ext cx="1032312" cy="2451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 or person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7BB3346-7449-42A8-8218-C0C20BF760B6}"/>
                </a:ext>
              </a:extLst>
            </p:cNvPr>
            <p:cNvSpPr/>
            <p:nvPr/>
          </p:nvSpPr>
          <p:spPr>
            <a:xfrm>
              <a:off x="6262127" y="5045581"/>
              <a:ext cx="1032303" cy="2451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Legacy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5D771841-5F52-42D5-B9F1-41E5A7A5C57E}"/>
                </a:ext>
              </a:extLst>
            </p:cNvPr>
            <p:cNvSpPr/>
            <p:nvPr/>
          </p:nvSpPr>
          <p:spPr>
            <a:xfrm>
              <a:off x="7509403" y="4959561"/>
              <a:ext cx="1247276" cy="75384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12453DF-2739-4046-A8DB-718B3051A990}"/>
                </a:ext>
              </a:extLst>
            </p:cNvPr>
            <p:cNvSpPr/>
            <p:nvPr/>
          </p:nvSpPr>
          <p:spPr>
            <a:xfrm>
              <a:off x="7612919" y="5372243"/>
              <a:ext cx="1044520" cy="25009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 or person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5175F6E-17D5-4C9E-9117-61458539348C}"/>
                </a:ext>
              </a:extLst>
            </p:cNvPr>
            <p:cNvSpPr/>
            <p:nvPr/>
          </p:nvSpPr>
          <p:spPr>
            <a:xfrm>
              <a:off x="7612918" y="5046742"/>
              <a:ext cx="1044519" cy="2451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Non-3GPP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4" name="Connector: Curved 43">
              <a:extLst>
                <a:ext uri="{FF2B5EF4-FFF2-40B4-BE49-F238E27FC236}">
                  <a16:creationId xmlns:a16="http://schemas.microsoft.com/office/drawing/2014/main" id="{4BE54F99-929D-46D1-85FB-5EDED303E9D9}"/>
                </a:ext>
              </a:extLst>
            </p:cNvPr>
            <p:cNvCxnSpPr>
              <a:cxnSpLocks/>
              <a:stCxn id="8" idx="2"/>
              <a:endCxn id="14" idx="0"/>
            </p:cNvCxnSpPr>
            <p:nvPr/>
          </p:nvCxnSpPr>
          <p:spPr>
            <a:xfrm rot="16200000" flipH="1">
              <a:off x="6577847" y="2881309"/>
              <a:ext cx="743337" cy="2376867"/>
            </a:xfrm>
            <a:prstGeom prst="curvedConnector3">
              <a:avLst>
                <a:gd name="adj1" fmla="val 3729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or: Curved 44">
              <a:extLst>
                <a:ext uri="{FF2B5EF4-FFF2-40B4-BE49-F238E27FC236}">
                  <a16:creationId xmlns:a16="http://schemas.microsoft.com/office/drawing/2014/main" id="{96CE181D-065F-4E96-B135-3D1EAEFD4C10}"/>
                </a:ext>
              </a:extLst>
            </p:cNvPr>
            <p:cNvCxnSpPr>
              <a:cxnSpLocks/>
              <a:stCxn id="8" idx="2"/>
              <a:endCxn id="13" idx="0"/>
            </p:cNvCxnSpPr>
            <p:nvPr/>
          </p:nvCxnSpPr>
          <p:spPr>
            <a:xfrm rot="16200000" flipH="1">
              <a:off x="5892693" y="3566463"/>
              <a:ext cx="743338" cy="1006561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or: Curved 47">
              <a:extLst>
                <a:ext uri="{FF2B5EF4-FFF2-40B4-BE49-F238E27FC236}">
                  <a16:creationId xmlns:a16="http://schemas.microsoft.com/office/drawing/2014/main" id="{19C86EB6-693D-42E0-B49F-01E7641D881D}"/>
                </a:ext>
              </a:extLst>
            </p:cNvPr>
            <p:cNvCxnSpPr>
              <a:cxnSpLocks/>
              <a:stCxn id="8" idx="2"/>
              <a:endCxn id="37" idx="0"/>
            </p:cNvCxnSpPr>
            <p:nvPr/>
          </p:nvCxnSpPr>
          <p:spPr>
            <a:xfrm rot="5400000">
              <a:off x="5030338" y="3894449"/>
              <a:ext cx="927119" cy="534370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or: Curved 50">
              <a:extLst>
                <a:ext uri="{FF2B5EF4-FFF2-40B4-BE49-F238E27FC236}">
                  <a16:creationId xmlns:a16="http://schemas.microsoft.com/office/drawing/2014/main" id="{2179D800-67CD-4593-8E81-BFE048127B92}"/>
                </a:ext>
              </a:extLst>
            </p:cNvPr>
            <p:cNvCxnSpPr>
              <a:cxnSpLocks/>
              <a:stCxn id="8" idx="2"/>
              <a:endCxn id="15" idx="0"/>
            </p:cNvCxnSpPr>
            <p:nvPr/>
          </p:nvCxnSpPr>
          <p:spPr>
            <a:xfrm rot="5400000">
              <a:off x="4183012" y="3042885"/>
              <a:ext cx="922881" cy="2233260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: Curved 53">
              <a:extLst>
                <a:ext uri="{FF2B5EF4-FFF2-40B4-BE49-F238E27FC236}">
                  <a16:creationId xmlns:a16="http://schemas.microsoft.com/office/drawing/2014/main" id="{9FF364AD-502E-4E27-B81B-8CD0E34B71FA}"/>
                </a:ext>
              </a:extLst>
            </p:cNvPr>
            <p:cNvCxnSpPr>
              <a:cxnSpLocks/>
              <a:stCxn id="4" idx="2"/>
              <a:endCxn id="7" idx="0"/>
            </p:cNvCxnSpPr>
            <p:nvPr/>
          </p:nvCxnSpPr>
          <p:spPr>
            <a:xfrm rot="16200000" flipH="1">
              <a:off x="4874842" y="1969601"/>
              <a:ext cx="491250" cy="1281231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or: Curved 56">
              <a:extLst>
                <a:ext uri="{FF2B5EF4-FFF2-40B4-BE49-F238E27FC236}">
                  <a16:creationId xmlns:a16="http://schemas.microsoft.com/office/drawing/2014/main" id="{2728EE06-DDA0-4F6C-8CDA-01C5861887D2}"/>
                </a:ext>
              </a:extLst>
            </p:cNvPr>
            <p:cNvCxnSpPr>
              <a:cxnSpLocks/>
              <a:stCxn id="6" idx="2"/>
              <a:endCxn id="7" idx="0"/>
            </p:cNvCxnSpPr>
            <p:nvPr/>
          </p:nvCxnSpPr>
          <p:spPr>
            <a:xfrm rot="5400000">
              <a:off x="6078389" y="2047286"/>
              <a:ext cx="491251" cy="1125861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Curved 59">
              <a:extLst>
                <a:ext uri="{FF2B5EF4-FFF2-40B4-BE49-F238E27FC236}">
                  <a16:creationId xmlns:a16="http://schemas.microsoft.com/office/drawing/2014/main" id="{31F894CD-52E6-4F10-B92B-1F820F4C4B0C}"/>
                </a:ext>
              </a:extLst>
            </p:cNvPr>
            <p:cNvCxnSpPr>
              <a:cxnSpLocks/>
              <a:stCxn id="7" idx="2"/>
              <a:endCxn id="8" idx="0"/>
            </p:cNvCxnSpPr>
            <p:nvPr/>
          </p:nvCxnSpPr>
          <p:spPr>
            <a:xfrm rot="5400000">
              <a:off x="5697148" y="3357141"/>
              <a:ext cx="127870" cy="1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Curved 62">
              <a:extLst>
                <a:ext uri="{FF2B5EF4-FFF2-40B4-BE49-F238E27FC236}">
                  <a16:creationId xmlns:a16="http://schemas.microsoft.com/office/drawing/2014/main" id="{0E5C4A2A-2789-43F8-A44B-4496716658F6}"/>
                </a:ext>
              </a:extLst>
            </p:cNvPr>
            <p:cNvCxnSpPr>
              <a:cxnSpLocks/>
              <a:stCxn id="13" idx="2"/>
              <a:endCxn id="27" idx="0"/>
            </p:cNvCxnSpPr>
            <p:nvPr/>
          </p:nvCxnSpPr>
          <p:spPr>
            <a:xfrm rot="16200000" flipH="1">
              <a:off x="6711236" y="4895646"/>
              <a:ext cx="120321" cy="7507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Curved 65">
              <a:extLst>
                <a:ext uri="{FF2B5EF4-FFF2-40B4-BE49-F238E27FC236}">
                  <a16:creationId xmlns:a16="http://schemas.microsoft.com/office/drawing/2014/main" id="{B79C1A95-4A92-4D3E-80AC-55C43FE1FC8E}"/>
                </a:ext>
              </a:extLst>
            </p:cNvPr>
            <p:cNvCxnSpPr>
              <a:cxnSpLocks/>
              <a:stCxn id="14" idx="2"/>
              <a:endCxn id="32" idx="0"/>
            </p:cNvCxnSpPr>
            <p:nvPr/>
          </p:nvCxnSpPr>
          <p:spPr>
            <a:xfrm rot="5400000">
              <a:off x="8075334" y="4896946"/>
              <a:ext cx="120322" cy="4908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26026D0-0EEC-46B7-99F5-85AB05E5D3F9}"/>
                </a:ext>
              </a:extLst>
            </p:cNvPr>
            <p:cNvSpPr txBox="1"/>
            <p:nvPr/>
          </p:nvSpPr>
          <p:spPr>
            <a:xfrm>
              <a:off x="2927694" y="2902658"/>
              <a:ext cx="12382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5G System</a:t>
              </a:r>
              <a:endParaRPr lang="en-US" sz="1600" dirty="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3BDD62C0-25FA-430E-B7A4-5631F5BBC8C0}"/>
                </a:ext>
              </a:extLst>
            </p:cNvPr>
            <p:cNvGrpSpPr/>
            <p:nvPr/>
          </p:nvGrpSpPr>
          <p:grpSpPr>
            <a:xfrm>
              <a:off x="2764298" y="4620956"/>
              <a:ext cx="1527047" cy="1369450"/>
              <a:chOff x="2630438" y="4708580"/>
              <a:chExt cx="1527047" cy="1369450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68359DE5-75F7-492A-8E31-9410293FBC46}"/>
                  </a:ext>
                </a:extLst>
              </p:cNvPr>
              <p:cNvSpPr/>
              <p:nvPr/>
            </p:nvSpPr>
            <p:spPr>
              <a:xfrm>
                <a:off x="2630438" y="4708580"/>
                <a:ext cx="1527047" cy="1094368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E8627229-5E6F-47DF-8BBE-5EFE310F194C}"/>
                  </a:ext>
                </a:extLst>
              </p:cNvPr>
              <p:cNvGrpSpPr/>
              <p:nvPr/>
            </p:nvGrpSpPr>
            <p:grpSpPr>
              <a:xfrm>
                <a:off x="2698333" y="4812809"/>
                <a:ext cx="1379764" cy="883119"/>
                <a:chOff x="2698333" y="4812809"/>
                <a:chExt cx="1379764" cy="883119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2BF2BA3F-10B5-4B45-A086-FF3517FD6D2D}"/>
                    </a:ext>
                  </a:extLst>
                </p:cNvPr>
                <p:cNvSpPr/>
                <p:nvPr/>
              </p:nvSpPr>
              <p:spPr>
                <a:xfrm>
                  <a:off x="2698333" y="5217755"/>
                  <a:ext cx="659666" cy="47817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800" dirty="0">
                      <a:solidFill>
                        <a:schemeClr val="tx1"/>
                      </a:solidFill>
                    </a:rPr>
                    <a:t>Application Client1</a:t>
                  </a:r>
                  <a:endParaRPr lang="en-US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E6FBA809-CC16-49D2-AC95-85B94FEBB297}"/>
                    </a:ext>
                  </a:extLst>
                </p:cNvPr>
                <p:cNvSpPr/>
                <p:nvPr/>
              </p:nvSpPr>
              <p:spPr>
                <a:xfrm>
                  <a:off x="2698333" y="4812809"/>
                  <a:ext cx="1379764" cy="29984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900" dirty="0">
                      <a:solidFill>
                        <a:schemeClr val="tx1"/>
                      </a:solidFill>
                    </a:rPr>
                    <a:t>MSGin5G Client</a:t>
                  </a:r>
                  <a:endParaRPr lang="en-US" sz="1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61B5193D-1E90-48FD-B8D7-2308100F9AD1}"/>
                    </a:ext>
                  </a:extLst>
                </p:cNvPr>
                <p:cNvSpPr/>
                <p:nvPr/>
              </p:nvSpPr>
              <p:spPr>
                <a:xfrm>
                  <a:off x="3418432" y="5217755"/>
                  <a:ext cx="659665" cy="47817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800" dirty="0">
                      <a:solidFill>
                        <a:schemeClr val="tx1"/>
                      </a:solidFill>
                    </a:rPr>
                    <a:t>Application Client2</a:t>
                  </a:r>
                  <a:endParaRPr lang="en-US" sz="9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2E228876-54B1-4895-80DE-8C1063C69AA6}"/>
                  </a:ext>
                </a:extLst>
              </p:cNvPr>
              <p:cNvSpPr txBox="1"/>
              <p:nvPr/>
            </p:nvSpPr>
            <p:spPr>
              <a:xfrm>
                <a:off x="3091860" y="5801031"/>
                <a:ext cx="65314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UE A</a:t>
                </a:r>
                <a:endParaRPr lang="en-US" sz="1200" dirty="0"/>
              </a:p>
            </p:txBody>
          </p:sp>
        </p:grp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954A8CF-72EB-4EC7-94E5-589B5ABD1802}"/>
                </a:ext>
              </a:extLst>
            </p:cNvPr>
            <p:cNvSpPr/>
            <p:nvPr/>
          </p:nvSpPr>
          <p:spPr>
            <a:xfrm>
              <a:off x="4395305" y="4625194"/>
              <a:ext cx="1662814" cy="108821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F298B32-5B06-47A0-93F0-39E0FF121CA6}"/>
                </a:ext>
              </a:extLst>
            </p:cNvPr>
            <p:cNvSpPr/>
            <p:nvPr/>
          </p:nvSpPr>
          <p:spPr>
            <a:xfrm>
              <a:off x="4479852" y="5155120"/>
              <a:ext cx="704337" cy="4781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Client1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930475-D953-490B-91B2-B87331F0B088}"/>
                </a:ext>
              </a:extLst>
            </p:cNvPr>
            <p:cNvSpPr/>
            <p:nvPr/>
          </p:nvSpPr>
          <p:spPr>
            <a:xfrm>
              <a:off x="4468482" y="4731120"/>
              <a:ext cx="1472006" cy="2893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solidFill>
                    <a:schemeClr val="tx1"/>
                  </a:solidFill>
                </a:rPr>
                <a:t>MSGin5G Client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F1DF1FD-94FE-4D8A-B299-541E716F4AFC}"/>
                </a:ext>
              </a:extLst>
            </p:cNvPr>
            <p:cNvSpPr/>
            <p:nvPr/>
          </p:nvSpPr>
          <p:spPr>
            <a:xfrm>
              <a:off x="5282948" y="5148853"/>
              <a:ext cx="704337" cy="4781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Application Client2</a:t>
              </a:r>
              <a:endParaRPr 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63D11C4-3854-45C6-87F6-5833C482AF13}"/>
                </a:ext>
              </a:extLst>
            </p:cNvPr>
            <p:cNvSpPr txBox="1"/>
            <p:nvPr/>
          </p:nvSpPr>
          <p:spPr>
            <a:xfrm>
              <a:off x="4977455" y="5730049"/>
              <a:ext cx="4752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UE B</a:t>
              </a:r>
              <a:endParaRPr lang="en-US" sz="1200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21B5A680-AC94-4534-9C38-CA87F7587E73}"/>
                </a:ext>
              </a:extLst>
            </p:cNvPr>
            <p:cNvSpPr txBox="1"/>
            <p:nvPr/>
          </p:nvSpPr>
          <p:spPr>
            <a:xfrm>
              <a:off x="6483915" y="5764978"/>
              <a:ext cx="1129004" cy="228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Legacy UE</a:t>
              </a:r>
              <a:endParaRPr lang="en-US" sz="1200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7220401-3864-4D2F-A452-E79A912C97CC}"/>
                </a:ext>
              </a:extLst>
            </p:cNvPr>
            <p:cNvSpPr txBox="1"/>
            <p:nvPr/>
          </p:nvSpPr>
          <p:spPr>
            <a:xfrm>
              <a:off x="7599770" y="5755663"/>
              <a:ext cx="9829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non3GPP UE</a:t>
              </a:r>
              <a:endParaRPr lang="en-US" sz="1200" dirty="0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6C857C4-9FB3-4964-BFC3-E49FACC99FDA}"/>
                </a:ext>
              </a:extLst>
            </p:cNvPr>
            <p:cNvSpPr/>
            <p:nvPr/>
          </p:nvSpPr>
          <p:spPr>
            <a:xfrm>
              <a:off x="6767643" y="3934442"/>
              <a:ext cx="1247276" cy="39782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rPr>
                <a:t>Broadcast Message Gateway</a:t>
              </a:r>
              <a:endParaRPr lang="en-US" sz="9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endParaRPr>
            </a:p>
          </p:txBody>
        </p:sp>
        <p:cxnSp>
          <p:nvCxnSpPr>
            <p:cNvPr id="55" name="Connector: Curved 54">
              <a:extLst>
                <a:ext uri="{FF2B5EF4-FFF2-40B4-BE49-F238E27FC236}">
                  <a16:creationId xmlns:a16="http://schemas.microsoft.com/office/drawing/2014/main" id="{86E4A337-0CC1-4856-957E-8EF549CD86D4}"/>
                </a:ext>
              </a:extLst>
            </p:cNvPr>
            <p:cNvCxnSpPr>
              <a:cxnSpLocks/>
              <a:stCxn id="52" idx="2"/>
              <a:endCxn id="32" idx="0"/>
            </p:cNvCxnSpPr>
            <p:nvPr/>
          </p:nvCxnSpPr>
          <p:spPr>
            <a:xfrm rot="16200000" flipH="1">
              <a:off x="7448515" y="4275035"/>
              <a:ext cx="627292" cy="741760"/>
            </a:xfrm>
            <a:prstGeom prst="curvedConnector3">
              <a:avLst>
                <a:gd name="adj1" fmla="val 92795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or: Curved 60">
              <a:extLst>
                <a:ext uri="{FF2B5EF4-FFF2-40B4-BE49-F238E27FC236}">
                  <a16:creationId xmlns:a16="http://schemas.microsoft.com/office/drawing/2014/main" id="{D7CFA2F2-0628-4E3A-843E-5CFDE8085EFE}"/>
                </a:ext>
              </a:extLst>
            </p:cNvPr>
            <p:cNvCxnSpPr>
              <a:cxnSpLocks/>
              <a:stCxn id="8" idx="2"/>
              <a:endCxn id="52" idx="0"/>
            </p:cNvCxnSpPr>
            <p:nvPr/>
          </p:nvCxnSpPr>
          <p:spPr>
            <a:xfrm rot="16200000" flipH="1">
              <a:off x="6457998" y="3001158"/>
              <a:ext cx="236367" cy="1630199"/>
            </a:xfrm>
            <a:prstGeom prst="curvedConnector3">
              <a:avLst>
                <a:gd name="adj1" fmla="val 50000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or: Curved 71">
              <a:extLst>
                <a:ext uri="{FF2B5EF4-FFF2-40B4-BE49-F238E27FC236}">
                  <a16:creationId xmlns:a16="http://schemas.microsoft.com/office/drawing/2014/main" id="{68A74491-B777-4265-882A-E9FD5D12777E}"/>
                </a:ext>
              </a:extLst>
            </p:cNvPr>
            <p:cNvCxnSpPr>
              <a:cxnSpLocks/>
              <a:stCxn id="52" idx="2"/>
              <a:endCxn id="27" idx="0"/>
            </p:cNvCxnSpPr>
            <p:nvPr/>
          </p:nvCxnSpPr>
          <p:spPr>
            <a:xfrm rot="5400000">
              <a:off x="6769570" y="4337850"/>
              <a:ext cx="627292" cy="616131"/>
            </a:xfrm>
            <a:prstGeom prst="curvedConnector3">
              <a:avLst>
                <a:gd name="adj1" fmla="val 91457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2128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57</Words>
  <Application>Microsoft Office PowerPoint</Application>
  <PresentationFormat>Widescreen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psanders</dc:creator>
  <cp:lastModifiedBy>psanders</cp:lastModifiedBy>
  <cp:revision>5</cp:revision>
  <dcterms:created xsi:type="dcterms:W3CDTF">2021-03-29T08:12:34Z</dcterms:created>
  <dcterms:modified xsi:type="dcterms:W3CDTF">2021-05-17T13:06:16Z</dcterms:modified>
</cp:coreProperties>
</file>