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6"/>
  </p:notesMasterIdLst>
  <p:handoutMasterIdLst>
    <p:handoutMasterId r:id="rId7"/>
  </p:handoutMasterIdLst>
  <p:sldIdLst>
    <p:sldId id="528" r:id="rId2"/>
    <p:sldId id="1133" r:id="rId3"/>
    <p:sldId id="1138" r:id="rId4"/>
    <p:sldId id="545" r:id="rId5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10" autoAdjust="0"/>
    <p:restoredTop sz="99112" autoAdjust="0"/>
  </p:normalViewPr>
  <p:slideViewPr>
    <p:cSldViewPr snapToGrid="0">
      <p:cViewPr varScale="1">
        <p:scale>
          <a:sx n="61" d="100"/>
          <a:sy n="61" d="100"/>
        </p:scale>
        <p:origin x="948" y="52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ndra, Samar" userId="31917c9f-c6dd-4390-9191-1808e2ed689e" providerId="ADAL" clId="{355EAF2A-F9AD-4308-B579-EB9CDBCFCE77}"/>
    <pc:docChg chg="undo redo custSel addSld delSld modSld sldOrd modMainMaster">
      <pc:chgData name="Shailendra, Samar" userId="31917c9f-c6dd-4390-9191-1808e2ed689e" providerId="ADAL" clId="{355EAF2A-F9AD-4308-B579-EB9CDBCFCE77}" dt="2023-02-20T07:26:56.768" v="1562" actId="6549"/>
      <pc:docMkLst>
        <pc:docMk/>
      </pc:docMkLst>
      <pc:sldChg chg="add del">
        <pc:chgData name="Shailendra, Samar" userId="31917c9f-c6dd-4390-9191-1808e2ed689e" providerId="ADAL" clId="{355EAF2A-F9AD-4308-B579-EB9CDBCFCE77}" dt="2023-02-15T08:41:00.749" v="22" actId="47"/>
        <pc:sldMkLst>
          <pc:docMk/>
          <pc:sldMk cId="2086400740" sldId="257"/>
        </pc:sldMkLst>
      </pc:sldChg>
      <pc:sldChg chg="modSp mod">
        <pc:chgData name="Shailendra, Samar" userId="31917c9f-c6dd-4390-9191-1808e2ed689e" providerId="ADAL" clId="{355EAF2A-F9AD-4308-B579-EB9CDBCFCE77}" dt="2023-02-20T07:26:56.768" v="1562" actId="6549"/>
        <pc:sldMkLst>
          <pc:docMk/>
          <pc:sldMk cId="4224147803" sldId="528"/>
        </pc:sldMkLst>
        <pc:spChg chg="mod">
          <ac:chgData name="Shailendra, Samar" userId="31917c9f-c6dd-4390-9191-1808e2ed689e" providerId="ADAL" clId="{355EAF2A-F9AD-4308-B579-EB9CDBCFCE77}" dt="2023-02-20T07:26:56.768" v="1562" actId="6549"/>
          <ac:spMkLst>
            <pc:docMk/>
            <pc:sldMk cId="4224147803" sldId="528"/>
            <ac:spMk id="5123" creationId="{00000000-0000-0000-0000-000000000000}"/>
          </ac:spMkLst>
        </pc:spChg>
        <pc:spChg chg="mod">
          <ac:chgData name="Shailendra, Samar" userId="31917c9f-c6dd-4390-9191-1808e2ed689e" providerId="ADAL" clId="{355EAF2A-F9AD-4308-B579-EB9CDBCFCE77}" dt="2023-02-17T03:30:12.657" v="1255" actId="20577"/>
          <ac:spMkLst>
            <pc:docMk/>
            <pc:sldMk cId="4224147803" sldId="528"/>
            <ac:spMk id="9219" creationId="{00000000-0000-0000-0000-000000000000}"/>
          </ac:spMkLst>
        </pc:spChg>
      </pc:sldChg>
      <pc:sldChg chg="ord">
        <pc:chgData name="Shailendra, Samar" userId="31917c9f-c6dd-4390-9191-1808e2ed689e" providerId="ADAL" clId="{355EAF2A-F9AD-4308-B579-EB9CDBCFCE77}" dt="2023-02-15T08:41:05.315" v="24"/>
        <pc:sldMkLst>
          <pc:docMk/>
          <pc:sldMk cId="2078828090" sldId="545"/>
        </pc:sldMkLst>
      </pc:sldChg>
      <pc:sldChg chg="del">
        <pc:chgData name="Shailendra, Samar" userId="31917c9f-c6dd-4390-9191-1808e2ed689e" providerId="ADAL" clId="{355EAF2A-F9AD-4308-B579-EB9CDBCFCE77}" dt="2023-02-15T08:41:12.798" v="25" actId="47"/>
        <pc:sldMkLst>
          <pc:docMk/>
          <pc:sldMk cId="512542430" sldId="548"/>
        </pc:sldMkLst>
      </pc:sldChg>
      <pc:sldChg chg="modSp add del mod">
        <pc:chgData name="Shailendra, Samar" userId="31917c9f-c6dd-4390-9191-1808e2ed689e" providerId="ADAL" clId="{355EAF2A-F9AD-4308-B579-EB9CDBCFCE77}" dt="2023-02-17T03:24:33.521" v="1185" actId="20577"/>
        <pc:sldMkLst>
          <pc:docMk/>
          <pc:sldMk cId="173737954" sldId="1127"/>
        </pc:sldMkLst>
        <pc:spChg chg="mod">
          <ac:chgData name="Shailendra, Samar" userId="31917c9f-c6dd-4390-9191-1808e2ed689e" providerId="ADAL" clId="{355EAF2A-F9AD-4308-B579-EB9CDBCFCE77}" dt="2023-02-17T03:17:21.963" v="1131" actId="20577"/>
          <ac:spMkLst>
            <pc:docMk/>
            <pc:sldMk cId="173737954" sldId="1127"/>
            <ac:spMk id="2" creationId="{594ED957-3C0D-4999-A6DD-476D1F5DAD8F}"/>
          </ac:spMkLst>
        </pc:spChg>
        <pc:spChg chg="mod">
          <ac:chgData name="Shailendra, Samar" userId="31917c9f-c6dd-4390-9191-1808e2ed689e" providerId="ADAL" clId="{355EAF2A-F9AD-4308-B579-EB9CDBCFCE77}" dt="2023-02-17T03:24:33.521" v="1185" actId="20577"/>
          <ac:spMkLst>
            <pc:docMk/>
            <pc:sldMk cId="173737954" sldId="1127"/>
            <ac:spMk id="3" creationId="{5A78CC24-506B-4009-B381-27914D49F618}"/>
          </ac:spMkLst>
        </pc:spChg>
      </pc:sldChg>
      <pc:sldChg chg="modSp add del mod">
        <pc:chgData name="Shailendra, Samar" userId="31917c9f-c6dd-4390-9191-1808e2ed689e" providerId="ADAL" clId="{355EAF2A-F9AD-4308-B579-EB9CDBCFCE77}" dt="2023-02-16T13:28:11.295" v="1088" actId="20577"/>
        <pc:sldMkLst>
          <pc:docMk/>
          <pc:sldMk cId="1704972286" sldId="1133"/>
        </pc:sldMkLst>
        <pc:spChg chg="mod">
          <ac:chgData name="Shailendra, Samar" userId="31917c9f-c6dd-4390-9191-1808e2ed689e" providerId="ADAL" clId="{355EAF2A-F9AD-4308-B579-EB9CDBCFCE77}" dt="2023-02-16T13:28:11.295" v="1088" actId="20577"/>
          <ac:spMkLst>
            <pc:docMk/>
            <pc:sldMk cId="1704972286" sldId="1133"/>
            <ac:spMk id="3" creationId="{8475C71C-9303-4AAE-ABD0-023E5E172489}"/>
          </ac:spMkLst>
        </pc:spChg>
      </pc:sldChg>
      <pc:sldChg chg="add del ord">
        <pc:chgData name="Shailendra, Samar" userId="31917c9f-c6dd-4390-9191-1808e2ed689e" providerId="ADAL" clId="{355EAF2A-F9AD-4308-B579-EB9CDBCFCE77}" dt="2023-02-16T13:06:10.869" v="670" actId="47"/>
        <pc:sldMkLst>
          <pc:docMk/>
          <pc:sldMk cId="2645435635" sldId="1134"/>
        </pc:sldMkLst>
      </pc:sldChg>
      <pc:sldChg chg="modSp add del mod ord">
        <pc:chgData name="Shailendra, Samar" userId="31917c9f-c6dd-4390-9191-1808e2ed689e" providerId="ADAL" clId="{355EAF2A-F9AD-4308-B579-EB9CDBCFCE77}" dt="2023-02-16T13:06:10.869" v="670" actId="47"/>
        <pc:sldMkLst>
          <pc:docMk/>
          <pc:sldMk cId="1446101744" sldId="1135"/>
        </pc:sldMkLst>
        <pc:picChg chg="mod">
          <ac:chgData name="Shailendra, Samar" userId="31917c9f-c6dd-4390-9191-1808e2ed689e" providerId="ADAL" clId="{355EAF2A-F9AD-4308-B579-EB9CDBCFCE77}" dt="2023-02-15T08:43:44.050" v="61" actId="14100"/>
          <ac:picMkLst>
            <pc:docMk/>
            <pc:sldMk cId="1446101744" sldId="1135"/>
            <ac:picMk id="15" creationId="{EFE39A24-13A9-345E-26D7-E3CADF1184CB}"/>
          </ac:picMkLst>
        </pc:picChg>
      </pc:sldChg>
      <pc:sldChg chg="add del">
        <pc:chgData name="Shailendra, Samar" userId="31917c9f-c6dd-4390-9191-1808e2ed689e" providerId="ADAL" clId="{355EAF2A-F9AD-4308-B579-EB9CDBCFCE77}" dt="2023-02-16T13:06:10.869" v="670" actId="47"/>
        <pc:sldMkLst>
          <pc:docMk/>
          <pc:sldMk cId="2975921752" sldId="1136"/>
        </pc:sldMkLst>
      </pc:sldChg>
      <pc:sldChg chg="modSp add del mod ord">
        <pc:chgData name="Shailendra, Samar" userId="31917c9f-c6dd-4390-9191-1808e2ed689e" providerId="ADAL" clId="{355EAF2A-F9AD-4308-B579-EB9CDBCFCE77}" dt="2023-02-16T13:06:10.869" v="670" actId="47"/>
        <pc:sldMkLst>
          <pc:docMk/>
          <pc:sldMk cId="3285194311" sldId="1137"/>
        </pc:sldMkLst>
        <pc:spChg chg="mod">
          <ac:chgData name="Shailendra, Samar" userId="31917c9f-c6dd-4390-9191-1808e2ed689e" providerId="ADAL" clId="{355EAF2A-F9AD-4308-B579-EB9CDBCFCE77}" dt="2023-02-16T12:26:29" v="598" actId="14100"/>
          <ac:spMkLst>
            <pc:docMk/>
            <pc:sldMk cId="3285194311" sldId="1137"/>
            <ac:spMk id="11" creationId="{358D612E-D994-808D-2E49-9EB2EB827BA0}"/>
          </ac:spMkLst>
        </pc:spChg>
        <pc:spChg chg="mod">
          <ac:chgData name="Shailendra, Samar" userId="31917c9f-c6dd-4390-9191-1808e2ed689e" providerId="ADAL" clId="{355EAF2A-F9AD-4308-B579-EB9CDBCFCE77}" dt="2023-02-16T12:26:21.012" v="596" actId="14100"/>
          <ac:spMkLst>
            <pc:docMk/>
            <pc:sldMk cId="3285194311" sldId="1137"/>
            <ac:spMk id="12" creationId="{CE297823-8E0C-82B6-ACE9-B10232465EB2}"/>
          </ac:spMkLst>
        </pc:spChg>
        <pc:spChg chg="mod">
          <ac:chgData name="Shailendra, Samar" userId="31917c9f-c6dd-4390-9191-1808e2ed689e" providerId="ADAL" clId="{355EAF2A-F9AD-4308-B579-EB9CDBCFCE77}" dt="2023-02-16T12:26:35.195" v="600" actId="14100"/>
          <ac:spMkLst>
            <pc:docMk/>
            <pc:sldMk cId="3285194311" sldId="1137"/>
            <ac:spMk id="13" creationId="{FCC1FC35-98AB-8699-5F36-FD1F697C5726}"/>
          </ac:spMkLst>
        </pc:spChg>
        <pc:picChg chg="mod">
          <ac:chgData name="Shailendra, Samar" userId="31917c9f-c6dd-4390-9191-1808e2ed689e" providerId="ADAL" clId="{355EAF2A-F9AD-4308-B579-EB9CDBCFCE77}" dt="2023-02-16T12:26:09.981" v="595" actId="1076"/>
          <ac:picMkLst>
            <pc:docMk/>
            <pc:sldMk cId="3285194311" sldId="1137"/>
            <ac:picMk id="6" creationId="{D82646D5-AF81-3DE8-DC12-8B36D8546968}"/>
          </ac:picMkLst>
        </pc:picChg>
        <pc:picChg chg="mod">
          <ac:chgData name="Shailendra, Samar" userId="31917c9f-c6dd-4390-9191-1808e2ed689e" providerId="ADAL" clId="{355EAF2A-F9AD-4308-B579-EB9CDBCFCE77}" dt="2023-02-16T12:26:25.902" v="597" actId="1076"/>
          <ac:picMkLst>
            <pc:docMk/>
            <pc:sldMk cId="3285194311" sldId="1137"/>
            <ac:picMk id="8" creationId="{BB865BCA-7223-AC0E-9CEC-60F38EE2CD8A}"/>
          </ac:picMkLst>
        </pc:picChg>
        <pc:picChg chg="mod">
          <ac:chgData name="Shailendra, Samar" userId="31917c9f-c6dd-4390-9191-1808e2ed689e" providerId="ADAL" clId="{355EAF2A-F9AD-4308-B579-EB9CDBCFCE77}" dt="2023-02-16T12:26:37.530" v="601" actId="1076"/>
          <ac:picMkLst>
            <pc:docMk/>
            <pc:sldMk cId="3285194311" sldId="1137"/>
            <ac:picMk id="17" creationId="{FBAFD100-9350-C7D3-4F78-890C302B5CA1}"/>
          </ac:picMkLst>
        </pc:picChg>
      </pc:sldChg>
      <pc:sldChg chg="modSp add del mod">
        <pc:chgData name="Shailendra, Samar" userId="31917c9f-c6dd-4390-9191-1808e2ed689e" providerId="ADAL" clId="{355EAF2A-F9AD-4308-B579-EB9CDBCFCE77}" dt="2023-02-18T01:33:37.717" v="1511" actId="20577"/>
        <pc:sldMkLst>
          <pc:docMk/>
          <pc:sldMk cId="805987174" sldId="1138"/>
        </pc:sldMkLst>
        <pc:spChg chg="mod">
          <ac:chgData name="Shailendra, Samar" userId="31917c9f-c6dd-4390-9191-1808e2ed689e" providerId="ADAL" clId="{355EAF2A-F9AD-4308-B579-EB9CDBCFCE77}" dt="2023-02-18T01:33:37.717" v="1511" actId="20577"/>
          <ac:spMkLst>
            <pc:docMk/>
            <pc:sldMk cId="805987174" sldId="1138"/>
            <ac:spMk id="3" creationId="{44A80D1F-57EC-B1E8-64B7-C5B45B528B6D}"/>
          </ac:spMkLst>
        </pc:spChg>
      </pc:sldChg>
      <pc:sldMasterChg chg="modSp mod delSldLayout">
        <pc:chgData name="Shailendra, Samar" userId="31917c9f-c6dd-4390-9191-1808e2ed689e" providerId="ADAL" clId="{355EAF2A-F9AD-4308-B579-EB9CDBCFCE77}" dt="2023-02-15T08:43:08.648" v="58" actId="20577"/>
        <pc:sldMasterMkLst>
          <pc:docMk/>
          <pc:sldMasterMk cId="0" sldId="2147485146"/>
        </pc:sldMasterMkLst>
        <pc:spChg chg="mod">
          <ac:chgData name="Shailendra, Samar" userId="31917c9f-c6dd-4390-9191-1808e2ed689e" providerId="ADAL" clId="{355EAF2A-F9AD-4308-B579-EB9CDBCFCE77}" dt="2023-02-15T08:43:08.648" v="58" actId="20577"/>
          <ac:spMkLst>
            <pc:docMk/>
            <pc:sldMasterMk cId="0" sldId="2147485146"/>
            <ac:spMk id="9" creationId="{00000000-0000-0000-0000-000000000000}"/>
          </ac:spMkLst>
        </pc:spChg>
        <pc:spChg chg="mod">
          <ac:chgData name="Shailendra, Samar" userId="31917c9f-c6dd-4390-9191-1808e2ed689e" providerId="ADAL" clId="{355EAF2A-F9AD-4308-B579-EB9CDBCFCE77}" dt="2023-02-15T08:42:21.681" v="50" actId="20577"/>
          <ac:spMkLst>
            <pc:docMk/>
            <pc:sldMasterMk cId="0" sldId="2147485146"/>
            <ac:spMk id="11" creationId="{00000000-0000-0000-0000-000000000000}"/>
          </ac:spMkLst>
        </pc:spChg>
        <pc:sldLayoutChg chg="del">
          <pc:chgData name="Shailendra, Samar" userId="31917c9f-c6dd-4390-9191-1808e2ed689e" providerId="ADAL" clId="{355EAF2A-F9AD-4308-B579-EB9CDBCFCE77}" dt="2023-02-15T08:41:00.749" v="22" actId="47"/>
          <pc:sldLayoutMkLst>
            <pc:docMk/>
            <pc:sldMasterMk cId="0" sldId="2147485146"/>
            <pc:sldLayoutMk cId="2670000728" sldId="2147485168"/>
          </pc:sldLayoutMkLst>
        </pc:sldLayoutChg>
      </pc:sldMasterChg>
    </pc:docChg>
  </pc:docChgLst>
  <pc:docChgLst>
    <pc:chgData name="Shailendra, Samar" userId="31917c9f-c6dd-4390-9191-1808e2ed689e" providerId="ADAL" clId="{F6B75F7F-3DEC-4950-8007-F2F3380E751E}"/>
    <pc:docChg chg="undo custSel delSld modSld modMainMaster">
      <pc:chgData name="Shailendra, Samar" userId="31917c9f-c6dd-4390-9191-1808e2ed689e" providerId="ADAL" clId="{F6B75F7F-3DEC-4950-8007-F2F3380E751E}" dt="2022-12-03T06:03:49.861" v="1220" actId="20577"/>
      <pc:docMkLst>
        <pc:docMk/>
      </pc:docMkLst>
      <pc:sldChg chg="modSp mod">
        <pc:chgData name="Shailendra, Samar" userId="31917c9f-c6dd-4390-9191-1808e2ed689e" providerId="ADAL" clId="{F6B75F7F-3DEC-4950-8007-F2F3380E751E}" dt="2022-12-03T06:03:49.861" v="1220" actId="20577"/>
        <pc:sldMkLst>
          <pc:docMk/>
          <pc:sldMk cId="4224147803" sldId="528"/>
        </pc:sldMkLst>
        <pc:spChg chg="mod">
          <ac:chgData name="Shailendra, Samar" userId="31917c9f-c6dd-4390-9191-1808e2ed689e" providerId="ADAL" clId="{F6B75F7F-3DEC-4950-8007-F2F3380E751E}" dt="2022-12-03T05:46:39.014" v="40" actId="20577"/>
          <ac:spMkLst>
            <pc:docMk/>
            <pc:sldMk cId="4224147803" sldId="528"/>
            <ac:spMk id="5123" creationId="{00000000-0000-0000-0000-000000000000}"/>
          </ac:spMkLst>
        </pc:spChg>
        <pc:spChg chg="mod">
          <ac:chgData name="Shailendra, Samar" userId="31917c9f-c6dd-4390-9191-1808e2ed689e" providerId="ADAL" clId="{F6B75F7F-3DEC-4950-8007-F2F3380E751E}" dt="2022-12-03T06:03:49.861" v="1220" actId="20577"/>
          <ac:spMkLst>
            <pc:docMk/>
            <pc:sldMk cId="4224147803" sldId="528"/>
            <ac:spMk id="9219" creationId="{00000000-0000-0000-0000-000000000000}"/>
          </ac:spMkLst>
        </pc:spChg>
      </pc:sldChg>
      <pc:sldChg chg="del">
        <pc:chgData name="Shailendra, Samar" userId="31917c9f-c6dd-4390-9191-1808e2ed689e" providerId="ADAL" clId="{F6B75F7F-3DEC-4950-8007-F2F3380E751E}" dt="2022-12-03T05:46:45.315" v="41" actId="47"/>
        <pc:sldMkLst>
          <pc:docMk/>
          <pc:sldMk cId="4221313708" sldId="537"/>
        </pc:sldMkLst>
      </pc:sldChg>
      <pc:sldChg chg="addSp delSp modSp mod modClrScheme chgLayout">
        <pc:chgData name="Shailendra, Samar" userId="31917c9f-c6dd-4390-9191-1808e2ed689e" providerId="ADAL" clId="{F6B75F7F-3DEC-4950-8007-F2F3380E751E}" dt="2022-12-03T06:01:44.969" v="1213" actId="20577"/>
        <pc:sldMkLst>
          <pc:docMk/>
          <pc:sldMk cId="512542430" sldId="548"/>
        </pc:sldMkLst>
        <pc:spChg chg="add mod ord">
          <ac:chgData name="Shailendra, Samar" userId="31917c9f-c6dd-4390-9191-1808e2ed689e" providerId="ADAL" clId="{F6B75F7F-3DEC-4950-8007-F2F3380E751E}" dt="2022-12-03T06:01:44.969" v="1213" actId="20577"/>
          <ac:spMkLst>
            <pc:docMk/>
            <pc:sldMk cId="512542430" sldId="548"/>
            <ac:spMk id="2" creationId="{D3047FC7-DE8B-40A1-863F-CFFA5C3610E9}"/>
          </ac:spMkLst>
        </pc:spChg>
        <pc:spChg chg="mod ord">
          <ac:chgData name="Shailendra, Samar" userId="31917c9f-c6dd-4390-9191-1808e2ed689e" providerId="ADAL" clId="{F6B75F7F-3DEC-4950-8007-F2F3380E751E}" dt="2022-12-03T06:01:01.591" v="1205" actId="20577"/>
          <ac:spMkLst>
            <pc:docMk/>
            <pc:sldMk cId="512542430" sldId="548"/>
            <ac:spMk id="16386" creationId="{00000000-0000-0000-0000-000000000000}"/>
          </ac:spMkLst>
        </pc:spChg>
        <pc:graphicFrameChg chg="del">
          <ac:chgData name="Shailendra, Samar" userId="31917c9f-c6dd-4390-9191-1808e2ed689e" providerId="ADAL" clId="{F6B75F7F-3DEC-4950-8007-F2F3380E751E}" dt="2022-12-03T05:47:16.402" v="78" actId="478"/>
          <ac:graphicFrameMkLst>
            <pc:docMk/>
            <pc:sldMk cId="512542430" sldId="548"/>
            <ac:graphicFrameMk id="4" creationId="{00000000-0000-0000-0000-000000000000}"/>
          </ac:graphicFrameMkLst>
        </pc:graphicFrameChg>
      </pc:sldChg>
      <pc:sldChg chg="del">
        <pc:chgData name="Shailendra, Samar" userId="31917c9f-c6dd-4390-9191-1808e2ed689e" providerId="ADAL" clId="{F6B75F7F-3DEC-4950-8007-F2F3380E751E}" dt="2022-12-03T05:56:12.433" v="1039" actId="47"/>
        <pc:sldMkLst>
          <pc:docMk/>
          <pc:sldMk cId="355329058" sldId="549"/>
        </pc:sldMkLst>
      </pc:sldChg>
      <pc:sldChg chg="del">
        <pc:chgData name="Shailendra, Samar" userId="31917c9f-c6dd-4390-9191-1808e2ed689e" providerId="ADAL" clId="{F6B75F7F-3DEC-4950-8007-F2F3380E751E}" dt="2022-12-03T05:46:45.315" v="41" actId="47"/>
        <pc:sldMkLst>
          <pc:docMk/>
          <pc:sldMk cId="2613388993" sldId="550"/>
        </pc:sldMkLst>
      </pc:sldChg>
      <pc:sldChg chg="del">
        <pc:chgData name="Shailendra, Samar" userId="31917c9f-c6dd-4390-9191-1808e2ed689e" providerId="ADAL" clId="{F6B75F7F-3DEC-4950-8007-F2F3380E751E}" dt="2022-12-03T05:46:45.315" v="41" actId="47"/>
        <pc:sldMkLst>
          <pc:docMk/>
          <pc:sldMk cId="316022195" sldId="551"/>
        </pc:sldMkLst>
      </pc:sldChg>
      <pc:sldChg chg="del">
        <pc:chgData name="Shailendra, Samar" userId="31917c9f-c6dd-4390-9191-1808e2ed689e" providerId="ADAL" clId="{F6B75F7F-3DEC-4950-8007-F2F3380E751E}" dt="2022-12-03T05:46:45.315" v="41" actId="47"/>
        <pc:sldMkLst>
          <pc:docMk/>
          <pc:sldMk cId="2040643138" sldId="554"/>
        </pc:sldMkLst>
      </pc:sldChg>
      <pc:sldChg chg="del">
        <pc:chgData name="Shailendra, Samar" userId="31917c9f-c6dd-4390-9191-1808e2ed689e" providerId="ADAL" clId="{F6B75F7F-3DEC-4950-8007-F2F3380E751E}" dt="2022-12-03T05:46:45.315" v="41" actId="47"/>
        <pc:sldMkLst>
          <pc:docMk/>
          <pc:sldMk cId="1933440298" sldId="555"/>
        </pc:sldMkLst>
      </pc:sldChg>
      <pc:sldChg chg="del">
        <pc:chgData name="Shailendra, Samar" userId="31917c9f-c6dd-4390-9191-1808e2ed689e" providerId="ADAL" clId="{F6B75F7F-3DEC-4950-8007-F2F3380E751E}" dt="2022-12-03T05:46:45.315" v="41" actId="47"/>
        <pc:sldMkLst>
          <pc:docMk/>
          <pc:sldMk cId="2536790608" sldId="556"/>
        </pc:sldMkLst>
      </pc:sldChg>
      <pc:sldMasterChg chg="delSp modSp mod delSldLayout">
        <pc:chgData name="Shailendra, Samar" userId="31917c9f-c6dd-4390-9191-1808e2ed689e" providerId="ADAL" clId="{F6B75F7F-3DEC-4950-8007-F2F3380E751E}" dt="2022-12-03T05:56:53.621" v="1099" actId="20577"/>
        <pc:sldMasterMkLst>
          <pc:docMk/>
          <pc:sldMasterMk cId="0" sldId="2147485146"/>
        </pc:sldMasterMkLst>
        <pc:spChg chg="mod">
          <ac:chgData name="Shailendra, Samar" userId="31917c9f-c6dd-4390-9191-1808e2ed689e" providerId="ADAL" clId="{F6B75F7F-3DEC-4950-8007-F2F3380E751E}" dt="2022-12-03T05:56:53.621" v="1099" actId="20577"/>
          <ac:spMkLst>
            <pc:docMk/>
            <pc:sldMasterMk cId="0" sldId="2147485146"/>
            <ac:spMk id="11" creationId="{00000000-0000-0000-0000-000000000000}"/>
          </ac:spMkLst>
        </pc:spChg>
        <pc:spChg chg="del mod">
          <ac:chgData name="Shailendra, Samar" userId="31917c9f-c6dd-4390-9191-1808e2ed689e" providerId="ADAL" clId="{F6B75F7F-3DEC-4950-8007-F2F3380E751E}" dt="2022-12-03T05:47:46.037" v="83"/>
          <ac:spMkLst>
            <pc:docMk/>
            <pc:sldMasterMk cId="0" sldId="2147485146"/>
            <ac:spMk id="13" creationId="{00000000-0000-0000-0000-000000000000}"/>
          </ac:spMkLst>
        </pc:spChg>
        <pc:sldLayoutChg chg="del">
          <pc:chgData name="Shailendra, Samar" userId="31917c9f-c6dd-4390-9191-1808e2ed689e" providerId="ADAL" clId="{F6B75F7F-3DEC-4950-8007-F2F3380E751E}" dt="2022-12-03T05:56:12.433" v="1039" actId="47"/>
          <pc:sldLayoutMkLst>
            <pc:docMk/>
            <pc:sldMasterMk cId="0" sldId="2147485146"/>
            <pc:sldLayoutMk cId="748541778" sldId="2147485168"/>
          </pc:sldLayoutMkLst>
        </pc:sldLayoutChg>
      </pc:sldMasterChg>
    </pc:docChg>
  </pc:docChgLst>
  <pc:docChgLst>
    <pc:chgData name="Shailendra, Samar" userId="31917c9f-c6dd-4390-9191-1808e2ed689e" providerId="ADAL" clId="{B35D99F4-1164-4970-BE45-E7A8B4B4277E}"/>
    <pc:docChg chg="modSld">
      <pc:chgData name="Shailendra, Samar" userId="31917c9f-c6dd-4390-9191-1808e2ed689e" providerId="ADAL" clId="{B35D99F4-1164-4970-BE45-E7A8B4B4277E}" dt="2023-04-10T15:48:43.338" v="132" actId="6549"/>
      <pc:docMkLst>
        <pc:docMk/>
      </pc:docMkLst>
      <pc:sldChg chg="modSp mod">
        <pc:chgData name="Shailendra, Samar" userId="31917c9f-c6dd-4390-9191-1808e2ed689e" providerId="ADAL" clId="{B35D99F4-1164-4970-BE45-E7A8B4B4277E}" dt="2023-04-10T15:48:43.338" v="132" actId="6549"/>
        <pc:sldMkLst>
          <pc:docMk/>
          <pc:sldMk cId="4224147803" sldId="528"/>
        </pc:sldMkLst>
        <pc:spChg chg="mod">
          <ac:chgData name="Shailendra, Samar" userId="31917c9f-c6dd-4390-9191-1808e2ed689e" providerId="ADAL" clId="{B35D99F4-1164-4970-BE45-E7A8B4B4277E}" dt="2023-04-10T15:48:43.338" v="132" actId="6549"/>
          <ac:spMkLst>
            <pc:docMk/>
            <pc:sldMk cId="4224147803" sldId="528"/>
            <ac:spMk id="5123" creationId="{00000000-0000-0000-0000-000000000000}"/>
          </ac:spMkLst>
        </pc:spChg>
      </pc:sldChg>
      <pc:sldChg chg="modSp mod">
        <pc:chgData name="Shailendra, Samar" userId="31917c9f-c6dd-4390-9191-1808e2ed689e" providerId="ADAL" clId="{B35D99F4-1164-4970-BE45-E7A8B4B4277E}" dt="2023-04-07T11:53:53.131" v="131" actId="20577"/>
        <pc:sldMkLst>
          <pc:docMk/>
          <pc:sldMk cId="805987174" sldId="1138"/>
        </pc:sldMkLst>
        <pc:spChg chg="mod">
          <ac:chgData name="Shailendra, Samar" userId="31917c9f-c6dd-4390-9191-1808e2ed689e" providerId="ADAL" clId="{B35D99F4-1164-4970-BE45-E7A8B4B4277E}" dt="2023-04-07T11:53:53.131" v="131" actId="20577"/>
          <ac:spMkLst>
            <pc:docMk/>
            <pc:sldMk cId="805987174" sldId="1138"/>
            <ac:spMk id="3" creationId="{44A80D1F-57EC-B1E8-64B7-C5B45B528B6D}"/>
          </ac:spMkLst>
        </pc:spChg>
      </pc:sldChg>
    </pc:docChg>
  </pc:docChgLst>
  <pc:docChgLst>
    <pc:chgData name="Shailendra, Samar" userId="31917c9f-c6dd-4390-9191-1808e2ed689e" providerId="ADAL" clId="{06168580-1E9B-44E1-A94F-999BBB2E39E1}"/>
    <pc:docChg chg="delSld modSld">
      <pc:chgData name="Shailendra, Samar" userId="31917c9f-c6dd-4390-9191-1808e2ed689e" providerId="ADAL" clId="{06168580-1E9B-44E1-A94F-999BBB2E39E1}" dt="2023-04-24T09:59:14.818" v="17" actId="13926"/>
      <pc:docMkLst>
        <pc:docMk/>
      </pc:docMkLst>
      <pc:sldChg chg="del">
        <pc:chgData name="Shailendra, Samar" userId="31917c9f-c6dd-4390-9191-1808e2ed689e" providerId="ADAL" clId="{06168580-1E9B-44E1-A94F-999BBB2E39E1}" dt="2023-04-24T07:53:10.763" v="0" actId="2696"/>
        <pc:sldMkLst>
          <pc:docMk/>
          <pc:sldMk cId="173737954" sldId="1127"/>
        </pc:sldMkLst>
      </pc:sldChg>
      <pc:sldChg chg="modSp mod">
        <pc:chgData name="Shailendra, Samar" userId="31917c9f-c6dd-4390-9191-1808e2ed689e" providerId="ADAL" clId="{06168580-1E9B-44E1-A94F-999BBB2E39E1}" dt="2023-04-24T09:59:14.818" v="17" actId="13926"/>
        <pc:sldMkLst>
          <pc:docMk/>
          <pc:sldMk cId="1704972286" sldId="1133"/>
        </pc:sldMkLst>
        <pc:spChg chg="mod">
          <ac:chgData name="Shailendra, Samar" userId="31917c9f-c6dd-4390-9191-1808e2ed689e" providerId="ADAL" clId="{06168580-1E9B-44E1-A94F-999BBB2E39E1}" dt="2023-04-24T09:59:14.818" v="17" actId="13926"/>
          <ac:spMkLst>
            <pc:docMk/>
            <pc:sldMk cId="1704972286" sldId="1133"/>
            <ac:spMk id="3" creationId="{8475C71C-9303-4AAE-ABD0-023E5E172489}"/>
          </ac:spMkLst>
        </pc:spChg>
      </pc:sldChg>
      <pc:sldChg chg="modSp mod">
        <pc:chgData name="Shailendra, Samar" userId="31917c9f-c6dd-4390-9191-1808e2ed689e" providerId="ADAL" clId="{06168580-1E9B-44E1-A94F-999BBB2E39E1}" dt="2023-04-24T07:54:33.720" v="15" actId="207"/>
        <pc:sldMkLst>
          <pc:docMk/>
          <pc:sldMk cId="805987174" sldId="1138"/>
        </pc:sldMkLst>
        <pc:spChg chg="mod">
          <ac:chgData name="Shailendra, Samar" userId="31917c9f-c6dd-4390-9191-1808e2ed689e" providerId="ADAL" clId="{06168580-1E9B-44E1-A94F-999BBB2E39E1}" dt="2023-04-24T07:54:33.720" v="15" actId="207"/>
          <ac:spMkLst>
            <pc:docMk/>
            <pc:sldMk cId="805987174" sldId="1138"/>
            <ac:spMk id="3" creationId="{44A80D1F-57EC-B1E8-64B7-C5B45B528B6D}"/>
          </ac:spMkLst>
        </pc:spChg>
      </pc:sldChg>
    </pc:docChg>
  </pc:docChgLst>
  <pc:docChgLst>
    <pc:chgData name="Shailendra, Samar" userId="31917c9f-c6dd-4390-9191-1808e2ed689e" providerId="ADAL" clId="{5F003E0D-483B-43C8-998B-D98A49E290FA}"/>
    <pc:docChg chg="undo custSel modSld">
      <pc:chgData name="Shailendra, Samar" userId="31917c9f-c6dd-4390-9191-1808e2ed689e" providerId="ADAL" clId="{5F003E0D-483B-43C8-998B-D98A49E290FA}" dt="2023-03-03T06:25:46.167" v="607" actId="400"/>
      <pc:docMkLst>
        <pc:docMk/>
      </pc:docMkLst>
      <pc:sldChg chg="modSp mod">
        <pc:chgData name="Shailendra, Samar" userId="31917c9f-c6dd-4390-9191-1808e2ed689e" providerId="ADAL" clId="{5F003E0D-483B-43C8-998B-D98A49E290FA}" dt="2023-03-02T08:11:47.006" v="535" actId="20577"/>
        <pc:sldMkLst>
          <pc:docMk/>
          <pc:sldMk cId="4224147803" sldId="528"/>
        </pc:sldMkLst>
        <pc:spChg chg="mod">
          <ac:chgData name="Shailendra, Samar" userId="31917c9f-c6dd-4390-9191-1808e2ed689e" providerId="ADAL" clId="{5F003E0D-483B-43C8-998B-D98A49E290FA}" dt="2023-03-02T08:11:47.006" v="535" actId="20577"/>
          <ac:spMkLst>
            <pc:docMk/>
            <pc:sldMk cId="4224147803" sldId="528"/>
            <ac:spMk id="5123" creationId="{00000000-0000-0000-0000-000000000000}"/>
          </ac:spMkLst>
        </pc:spChg>
      </pc:sldChg>
      <pc:sldChg chg="modSp mod">
        <pc:chgData name="Shailendra, Samar" userId="31917c9f-c6dd-4390-9191-1808e2ed689e" providerId="ADAL" clId="{5F003E0D-483B-43C8-998B-D98A49E290FA}" dt="2023-02-28T07:52:57.103" v="510" actId="20577"/>
        <pc:sldMkLst>
          <pc:docMk/>
          <pc:sldMk cId="1704972286" sldId="1133"/>
        </pc:sldMkLst>
        <pc:spChg chg="mod">
          <ac:chgData name="Shailendra, Samar" userId="31917c9f-c6dd-4390-9191-1808e2ed689e" providerId="ADAL" clId="{5F003E0D-483B-43C8-998B-D98A49E290FA}" dt="2023-02-28T07:52:57.103" v="510" actId="20577"/>
          <ac:spMkLst>
            <pc:docMk/>
            <pc:sldMk cId="1704972286" sldId="1133"/>
            <ac:spMk id="3" creationId="{8475C71C-9303-4AAE-ABD0-023E5E172489}"/>
          </ac:spMkLst>
        </pc:spChg>
      </pc:sldChg>
      <pc:sldChg chg="modSp mod">
        <pc:chgData name="Shailendra, Samar" userId="31917c9f-c6dd-4390-9191-1808e2ed689e" providerId="ADAL" clId="{5F003E0D-483B-43C8-998B-D98A49E290FA}" dt="2023-03-03T06:25:46.167" v="607" actId="400"/>
        <pc:sldMkLst>
          <pc:docMk/>
          <pc:sldMk cId="805987174" sldId="1138"/>
        </pc:sldMkLst>
        <pc:spChg chg="mod">
          <ac:chgData name="Shailendra, Samar" userId="31917c9f-c6dd-4390-9191-1808e2ed689e" providerId="ADAL" clId="{5F003E0D-483B-43C8-998B-D98A49E290FA}" dt="2023-03-03T06:25:46.167" v="607" actId="400"/>
          <ac:spMkLst>
            <pc:docMk/>
            <pc:sldMk cId="805987174" sldId="1138"/>
            <ac:spMk id="3" creationId="{44A80D1F-57EC-B1E8-64B7-C5B45B528B6D}"/>
          </ac:spMkLst>
        </pc:spChg>
      </pc:sldChg>
    </pc:docChg>
  </pc:docChgLst>
  <pc:docChgLst>
    <pc:chgData name="Shailendra, Samar" userId="31917c9f-c6dd-4390-9191-1808e2ed689e" providerId="ADAL" clId="{B8121FB0-3154-44BD-8594-9DAC351F1ABC}"/>
    <pc:docChg chg="undo custSel modSld">
      <pc:chgData name="Shailendra, Samar" userId="31917c9f-c6dd-4390-9191-1808e2ed689e" providerId="ADAL" clId="{B8121FB0-3154-44BD-8594-9DAC351F1ABC}" dt="2023-03-24T10:31:28.336" v="600" actId="20577"/>
      <pc:docMkLst>
        <pc:docMk/>
      </pc:docMkLst>
      <pc:sldChg chg="modSp mod">
        <pc:chgData name="Shailendra, Samar" userId="31917c9f-c6dd-4390-9191-1808e2ed689e" providerId="ADAL" clId="{B8121FB0-3154-44BD-8594-9DAC351F1ABC}" dt="2023-03-24T10:31:28.336" v="600" actId="20577"/>
        <pc:sldMkLst>
          <pc:docMk/>
          <pc:sldMk cId="4224147803" sldId="528"/>
        </pc:sldMkLst>
        <pc:spChg chg="mod">
          <ac:chgData name="Shailendra, Samar" userId="31917c9f-c6dd-4390-9191-1808e2ed689e" providerId="ADAL" clId="{B8121FB0-3154-44BD-8594-9DAC351F1ABC}" dt="2023-03-24T10:31:28.336" v="600" actId="20577"/>
          <ac:spMkLst>
            <pc:docMk/>
            <pc:sldMk cId="4224147803" sldId="528"/>
            <ac:spMk id="5123" creationId="{00000000-0000-0000-0000-000000000000}"/>
          </ac:spMkLst>
        </pc:spChg>
      </pc:sldChg>
      <pc:sldChg chg="modSp mod">
        <pc:chgData name="Shailendra, Samar" userId="31917c9f-c6dd-4390-9191-1808e2ed689e" providerId="ADAL" clId="{B8121FB0-3154-44BD-8594-9DAC351F1ABC}" dt="2023-03-24T04:10:28.376" v="552" actId="20577"/>
        <pc:sldMkLst>
          <pc:docMk/>
          <pc:sldMk cId="805987174" sldId="1138"/>
        </pc:sldMkLst>
        <pc:spChg chg="mod">
          <ac:chgData name="Shailendra, Samar" userId="31917c9f-c6dd-4390-9191-1808e2ed689e" providerId="ADAL" clId="{B8121FB0-3154-44BD-8594-9DAC351F1ABC}" dt="2023-03-24T04:10:28.376" v="552" actId="20577"/>
          <ac:spMkLst>
            <pc:docMk/>
            <pc:sldMk cId="805987174" sldId="1138"/>
            <ac:spMk id="3" creationId="{44A80D1F-57EC-B1E8-64B7-C5B45B528B6D}"/>
          </ac:spMkLst>
        </pc:spChg>
      </pc:sldChg>
    </pc:docChg>
  </pc:docChgLst>
  <pc:docChgLst>
    <pc:chgData name="Shailendra, Samar" userId="31917c9f-c6dd-4390-9191-1808e2ed689e" providerId="ADAL" clId="{E922E32C-4B54-4ACE-8AFD-0A6AFC061BF7}"/>
    <pc:docChg chg="undo redo custSel modSld">
      <pc:chgData name="Shailendra, Samar" userId="31917c9f-c6dd-4390-9191-1808e2ed689e" providerId="ADAL" clId="{E922E32C-4B54-4ACE-8AFD-0A6AFC061BF7}" dt="2023-04-21T12:23:06.334" v="310" actId="20577"/>
      <pc:docMkLst>
        <pc:docMk/>
      </pc:docMkLst>
      <pc:sldChg chg="modSp mod">
        <pc:chgData name="Shailendra, Samar" userId="31917c9f-c6dd-4390-9191-1808e2ed689e" providerId="ADAL" clId="{E922E32C-4B54-4ACE-8AFD-0A6AFC061BF7}" dt="2023-04-21T12:23:06.334" v="310" actId="20577"/>
        <pc:sldMkLst>
          <pc:docMk/>
          <pc:sldMk cId="173737954" sldId="1127"/>
        </pc:sldMkLst>
        <pc:spChg chg="mod">
          <ac:chgData name="Shailendra, Samar" userId="31917c9f-c6dd-4390-9191-1808e2ed689e" providerId="ADAL" clId="{E922E32C-4B54-4ACE-8AFD-0A6AFC061BF7}" dt="2023-04-21T12:12:05.288" v="145" actId="20577"/>
          <ac:spMkLst>
            <pc:docMk/>
            <pc:sldMk cId="173737954" sldId="1127"/>
            <ac:spMk id="2" creationId="{594ED957-3C0D-4999-A6DD-476D1F5DAD8F}"/>
          </ac:spMkLst>
        </pc:spChg>
        <pc:spChg chg="mod">
          <ac:chgData name="Shailendra, Samar" userId="31917c9f-c6dd-4390-9191-1808e2ed689e" providerId="ADAL" clId="{E922E32C-4B54-4ACE-8AFD-0A6AFC061BF7}" dt="2023-04-21T12:23:06.334" v="310" actId="20577"/>
          <ac:spMkLst>
            <pc:docMk/>
            <pc:sldMk cId="173737954" sldId="1127"/>
            <ac:spMk id="4" creationId="{24E789D6-D946-3C19-BB0D-239E4696A97D}"/>
          </ac:spMkLst>
        </pc:spChg>
      </pc:sldChg>
      <pc:sldChg chg="modSp mod">
        <pc:chgData name="Shailendra, Samar" userId="31917c9f-c6dd-4390-9191-1808e2ed689e" providerId="ADAL" clId="{E922E32C-4B54-4ACE-8AFD-0A6AFC061BF7}" dt="2023-04-21T12:21:07.315" v="307" actId="13926"/>
        <pc:sldMkLst>
          <pc:docMk/>
          <pc:sldMk cId="1704972286" sldId="1133"/>
        </pc:sldMkLst>
        <pc:spChg chg="mod">
          <ac:chgData name="Shailendra, Samar" userId="31917c9f-c6dd-4390-9191-1808e2ed689e" providerId="ADAL" clId="{E922E32C-4B54-4ACE-8AFD-0A6AFC061BF7}" dt="2023-04-21T12:21:07.315" v="307" actId="13926"/>
          <ac:spMkLst>
            <pc:docMk/>
            <pc:sldMk cId="1704972286" sldId="1133"/>
            <ac:spMk id="3" creationId="{8475C71C-9303-4AAE-ABD0-023E5E172489}"/>
          </ac:spMkLst>
        </pc:spChg>
      </pc:sldChg>
      <pc:sldChg chg="modSp mod">
        <pc:chgData name="Shailendra, Samar" userId="31917c9f-c6dd-4390-9191-1808e2ed689e" providerId="ADAL" clId="{E922E32C-4B54-4ACE-8AFD-0A6AFC061BF7}" dt="2023-04-21T12:21:00.206" v="306" actId="13926"/>
        <pc:sldMkLst>
          <pc:docMk/>
          <pc:sldMk cId="805987174" sldId="1138"/>
        </pc:sldMkLst>
        <pc:spChg chg="mod">
          <ac:chgData name="Shailendra, Samar" userId="31917c9f-c6dd-4390-9191-1808e2ed689e" providerId="ADAL" clId="{E922E32C-4B54-4ACE-8AFD-0A6AFC061BF7}" dt="2023-04-21T12:20:50.153" v="305" actId="20577"/>
          <ac:spMkLst>
            <pc:docMk/>
            <pc:sldMk cId="805987174" sldId="1138"/>
            <ac:spMk id="2" creationId="{0D4948DF-9394-1FA7-EE52-A0F22EC9B59A}"/>
          </ac:spMkLst>
        </pc:spChg>
        <pc:spChg chg="mod">
          <ac:chgData name="Shailendra, Samar" userId="31917c9f-c6dd-4390-9191-1808e2ed689e" providerId="ADAL" clId="{E922E32C-4B54-4ACE-8AFD-0A6AFC061BF7}" dt="2023-04-21T12:21:00.206" v="306" actId="13926"/>
          <ac:spMkLst>
            <pc:docMk/>
            <pc:sldMk cId="805987174" sldId="1138"/>
            <ac:spMk id="3" creationId="{44A80D1F-57EC-B1E8-64B7-C5B45B528B6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673454"/>
            <a:ext cx="11010900" cy="45749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910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SA6 #53 – external TR </a:t>
            </a:r>
            <a:endParaRPr lang="en-US" sz="11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9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specifications-technologies/specifications-by-series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9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2900" dirty="0"/>
            </a:br>
            <a:r>
              <a:rPr lang="en-GB" sz="5400" dirty="0"/>
              <a:t>SA6#53 </a:t>
            </a:r>
            <a:r>
              <a:rPr lang="en-US" sz="5400" dirty="0"/>
              <a:t>external TR (</a:t>
            </a:r>
            <a:r>
              <a:rPr lang="en-US" sz="5400" dirty="0" err="1"/>
              <a:t>exTR</a:t>
            </a:r>
            <a:r>
              <a:rPr lang="en-US" sz="5400" dirty="0"/>
              <a:t>) – Working Procedure and Contributions 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dirty="0">
                <a:latin typeface="Arial" panose="020B0604020202020204" pitchFamily="34" charset="0"/>
              </a:rPr>
              <a:t>Intel, Apple, China Mobile</a:t>
            </a:r>
            <a:r>
              <a:rPr lang="en-US" altLang="en-US">
                <a:latin typeface="Arial" panose="020B0604020202020204" pitchFamily="34" charset="0"/>
              </a:rPr>
              <a:t>, Nokia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CE53F-B8D9-4D50-9ED0-F7404A05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for </a:t>
            </a:r>
            <a:r>
              <a:rPr lang="en-US" dirty="0" err="1"/>
              <a:t>exTR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5C71C-9303-4AAE-ABD0-023E5E172489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69" y="1673454"/>
            <a:ext cx="11200217" cy="4574947"/>
          </a:xfrm>
        </p:spPr>
        <p:txBody>
          <a:bodyPr>
            <a:normAutofit/>
          </a:bodyPr>
          <a:lstStyle/>
          <a:p>
            <a:r>
              <a:rPr lang="en-US" sz="3200" dirty="0"/>
              <a:t>Inviting contributions to external TR (</a:t>
            </a:r>
            <a:r>
              <a:rPr lang="en-US" sz="3200" dirty="0" err="1"/>
              <a:t>exTR</a:t>
            </a:r>
            <a:r>
              <a:rPr lang="en-US" sz="3200" dirty="0"/>
              <a:t>)</a:t>
            </a:r>
          </a:p>
          <a:p>
            <a:pPr lvl="1"/>
            <a:r>
              <a:rPr lang="en-US" sz="2800" dirty="0"/>
              <a:t>exTR is a recommendation from 3GPP to external bodies, developers and other organizations. (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https://www.3gpp.org/specifications-technologies/specifications-by-series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dirty="0"/>
          </a:p>
          <a:p>
            <a:endParaRPr lang="en-US" sz="1000" dirty="0"/>
          </a:p>
          <a:p>
            <a:r>
              <a:rPr lang="en-US" dirty="0">
                <a:highlight>
                  <a:srgbClr val="00FFFF"/>
                </a:highlight>
              </a:rPr>
              <a:t>Alignment work (in exTR) that requires EDGEAPP normative progress e.g., federation support, will be based on EDGEAPP's normative agreements.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Contributions to </a:t>
            </a:r>
            <a:r>
              <a:rPr lang="en-US" dirty="0" err="1"/>
              <a:t>exTR</a:t>
            </a:r>
            <a:r>
              <a:rPr lang="en-US" dirty="0"/>
              <a:t> based upon the Technical Studies</a:t>
            </a:r>
          </a:p>
          <a:p>
            <a:pPr lvl="1"/>
            <a:r>
              <a:rPr lang="en-US" dirty="0"/>
              <a:t>Informative content with </a:t>
            </a:r>
            <a:r>
              <a:rPr lang="en-US" dirty="0">
                <a:highlight>
                  <a:srgbClr val="00FFFF"/>
                </a:highlight>
              </a:rPr>
              <a:t>no architecture and procedural impacts </a:t>
            </a:r>
            <a:r>
              <a:rPr lang="en-US" dirty="0"/>
              <a:t>– to avoid duplicate content in TS.</a:t>
            </a:r>
          </a:p>
        </p:txBody>
      </p:sp>
    </p:spTree>
    <p:extLst>
      <p:ext uri="{BB962C8B-B14F-4D97-AF65-F5344CB8AC3E}">
        <p14:creationId xmlns:p14="http://schemas.microsoft.com/office/powerpoint/2010/main" val="170497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948DF-9394-1FA7-EE52-A0F22EC9B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80D1F-57EC-B1E8-64B7-C5B45B528B6D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69" y="1673454"/>
            <a:ext cx="11377476" cy="457494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All alignment is informative.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Agreed content with respect to alignment (with no architecture and procedural impacts) </a:t>
            </a:r>
            <a:r>
              <a:rPr lang="en-US" sz="2400" u="sng" dirty="0"/>
              <a:t>shall be</a:t>
            </a:r>
            <a:r>
              <a:rPr lang="en-US" sz="2400" dirty="0"/>
              <a:t> captured </a:t>
            </a:r>
            <a:r>
              <a:rPr lang="en-US" sz="2400" u="sng" dirty="0"/>
              <a:t>ONLY</a:t>
            </a:r>
            <a:r>
              <a:rPr lang="en-US" sz="2400" dirty="0"/>
              <a:t> in exTR.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This will avoid duplicated content in TS and avoid any confusion later between TS and exTR contents.</a:t>
            </a:r>
          </a:p>
          <a:p>
            <a:pPr lvl="2">
              <a:lnSpc>
                <a:spcPct val="100000"/>
              </a:lnSpc>
            </a:pPr>
            <a:r>
              <a:rPr lang="en-US" sz="1800" dirty="0"/>
              <a:t>The existing content on alignment in Rel-17 TS shall remain there. </a:t>
            </a:r>
          </a:p>
          <a:p>
            <a:pPr lvl="2">
              <a:lnSpc>
                <a:spcPct val="100000"/>
              </a:lnSpc>
            </a:pPr>
            <a:r>
              <a:rPr lang="en-US" sz="1800" dirty="0"/>
              <a:t>The alignment content shall be removed from Rel-18 TS and a note can be added to refer the external TR!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Capture the aspects on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Alignment of EDGE-3/Mp1, </a:t>
            </a:r>
            <a:r>
              <a:rPr lang="en-US" dirty="0" err="1"/>
              <a:t>EASProfile</a:t>
            </a:r>
            <a:r>
              <a:rPr lang="en-US" dirty="0"/>
              <a:t>/</a:t>
            </a:r>
            <a:r>
              <a:rPr lang="en-US" dirty="0" err="1"/>
              <a:t>AppInfo</a:t>
            </a:r>
            <a:r>
              <a:rPr lang="en-US" dirty="0"/>
              <a:t>, EDGE-9/Mp3, APIs etc.</a:t>
            </a:r>
          </a:p>
        </p:txBody>
      </p:sp>
    </p:spTree>
    <p:extLst>
      <p:ext uri="{BB962C8B-B14F-4D97-AF65-F5344CB8AC3E}">
        <p14:creationId xmlns:p14="http://schemas.microsoft.com/office/powerpoint/2010/main" val="80598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27848</TotalTime>
  <Words>214</Words>
  <Application>Microsoft Office PowerPoint</Application>
  <PresentationFormat>Widescreen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   SA6#53 external TR (exTR) – Working Procedure and Contributions </vt:lpstr>
      <vt:lpstr>Contributions for exTR</vt:lpstr>
      <vt:lpstr>Recommendations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rev1</cp:lastModifiedBy>
  <cp:revision>2154</cp:revision>
  <dcterms:created xsi:type="dcterms:W3CDTF">2010-02-05T13:52:04Z</dcterms:created>
  <dcterms:modified xsi:type="dcterms:W3CDTF">2023-04-24T09:59:17Z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